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352" r:id="rId2"/>
    <p:sldId id="356" r:id="rId3"/>
    <p:sldId id="361" r:id="rId4"/>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354"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360" r:id="rId44"/>
    <p:sldId id="294" r:id="rId45"/>
    <p:sldId id="295" r:id="rId46"/>
    <p:sldId id="296" r:id="rId47"/>
    <p:sldId id="297" r:id="rId48"/>
    <p:sldId id="298" r:id="rId49"/>
    <p:sldId id="299" r:id="rId50"/>
    <p:sldId id="300" r:id="rId51"/>
    <p:sldId id="301" r:id="rId52"/>
    <p:sldId id="357"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58" r:id="rId67"/>
    <p:sldId id="315" r:id="rId68"/>
    <p:sldId id="316" r:id="rId69"/>
    <p:sldId id="317" r:id="rId70"/>
    <p:sldId id="318" r:id="rId71"/>
    <p:sldId id="319" r:id="rId72"/>
    <p:sldId id="320" r:id="rId73"/>
    <p:sldId id="321" r:id="rId74"/>
    <p:sldId id="322" r:id="rId75"/>
    <p:sldId id="323" r:id="rId76"/>
    <p:sldId id="324" r:id="rId77"/>
    <p:sldId id="325" r:id="rId78"/>
    <p:sldId id="326" r:id="rId79"/>
    <p:sldId id="327" r:id="rId80"/>
    <p:sldId id="328" r:id="rId81"/>
    <p:sldId id="329" r:id="rId82"/>
    <p:sldId id="330" r:id="rId83"/>
    <p:sldId id="331" r:id="rId84"/>
    <p:sldId id="332" r:id="rId85"/>
    <p:sldId id="333" r:id="rId86"/>
    <p:sldId id="334" r:id="rId87"/>
    <p:sldId id="335" r:id="rId88"/>
    <p:sldId id="336" r:id="rId89"/>
    <p:sldId id="337" r:id="rId90"/>
    <p:sldId id="338" r:id="rId91"/>
    <p:sldId id="359" r:id="rId92"/>
    <p:sldId id="339" r:id="rId93"/>
    <p:sldId id="340" r:id="rId94"/>
    <p:sldId id="341" r:id="rId95"/>
    <p:sldId id="342" r:id="rId96"/>
    <p:sldId id="343" r:id="rId97"/>
    <p:sldId id="344" r:id="rId98"/>
    <p:sldId id="355" r:id="rId99"/>
    <p:sldId id="345" r:id="rId100"/>
    <p:sldId id="346" r:id="rId101"/>
    <p:sldId id="347" r:id="rId102"/>
    <p:sldId id="348" r:id="rId103"/>
    <p:sldId id="349" r:id="rId104"/>
    <p:sldId id="350" r:id="rId105"/>
    <p:sldId id="351" r:id="rId106"/>
    <p:sldId id="362" r:id="rId107"/>
    <p:sldId id="363" r:id="rId108"/>
    <p:sldId id="364" r:id="rId10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2" d="100"/>
          <a:sy n="72" d="100"/>
        </p:scale>
        <p:origin x="1518" y="33"/>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tableStyles" Target="tableStyle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9144677" cy="6858000"/>
            <a:chOff x="0" y="0"/>
            <a:chExt cx="9144677" cy="6858000"/>
          </a:xfrm>
        </p:grpSpPr>
        <p:pic>
          <p:nvPicPr>
            <p:cNvPr id="8" name="Picture 7" descr="S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Rectangle 10"/>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2" name="Picture 11"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0" y="3128434"/>
              <a:ext cx="1664208" cy="612648"/>
            </a:xfrm>
            <a:prstGeom prst="rect">
              <a:avLst/>
            </a:prstGeom>
          </p:spPr>
        </p:pic>
        <p:pic>
          <p:nvPicPr>
            <p:cNvPr id="13" name="Picture 12"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7480469" y="3128434"/>
              <a:ext cx="1664208" cy="612648"/>
            </a:xfrm>
            <a:prstGeom prst="rect">
              <a:avLst/>
            </a:prstGeom>
          </p:spPr>
        </p:pic>
      </p:grpSp>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1921934" y="3598327"/>
            <a:ext cx="5308866"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6065417" y="5054602"/>
            <a:ext cx="673276" cy="279400"/>
          </a:xfrm>
        </p:spPr>
        <p:txBody>
          <a:bodyPr/>
          <a:lstStyle/>
          <a:p>
            <a:fld id="{5BCAD085-E8A6-8845-BD4E-CB4CCA059FC4}" type="datetimeFigureOut">
              <a:rPr lang="en-US" smtClean="0"/>
              <a:t>11/8/2024</a:t>
            </a:fld>
            <a:endParaRPr lang="en-US"/>
          </a:p>
        </p:txBody>
      </p:sp>
      <p:sp>
        <p:nvSpPr>
          <p:cNvPr id="5" name="Footer Placeholder 4"/>
          <p:cNvSpPr>
            <a:spLocks noGrp="1"/>
          </p:cNvSpPr>
          <p:nvPr>
            <p:ph type="ftr" sz="quarter" idx="11"/>
          </p:nvPr>
        </p:nvSpPr>
        <p:spPr>
          <a:xfrm>
            <a:off x="1921934" y="5054602"/>
            <a:ext cx="4064860" cy="279400"/>
          </a:xfrm>
        </p:spPr>
        <p:txBody>
          <a:bodyPr/>
          <a:lstStyle/>
          <a:p>
            <a:endParaRPr lang="en-US"/>
          </a:p>
        </p:txBody>
      </p:sp>
      <p:sp>
        <p:nvSpPr>
          <p:cNvPr id="6" name="Slide Number Placeholder 5"/>
          <p:cNvSpPr>
            <a:spLocks noGrp="1"/>
          </p:cNvSpPr>
          <p:nvPr>
            <p:ph type="sldNum" sz="quarter" idx="12"/>
          </p:nvPr>
        </p:nvSpPr>
        <p:spPr>
          <a:xfrm>
            <a:off x="6817317" y="5054602"/>
            <a:ext cx="413483" cy="279400"/>
          </a:xfrm>
        </p:spPr>
        <p:txBody>
          <a:bodyPr/>
          <a:lstStyle/>
          <a:p>
            <a:fld id="{C1FF6DA9-008F-8B48-92A6-B652298478BF}" type="slidenum">
              <a:rPr lang="en-US" smtClean="0"/>
              <a:t>‹#›</a:t>
            </a:fld>
            <a:endParaRPr lang="en-US"/>
          </a:p>
        </p:txBody>
      </p:sp>
      <p:cxnSp>
        <p:nvCxnSpPr>
          <p:cNvPr id="15" name="Straight Connector 14"/>
          <p:cNvCxnSpPr/>
          <p:nvPr/>
        </p:nvCxnSpPr>
        <p:spPr>
          <a:xfrm>
            <a:off x="2019825" y="3471329"/>
            <a:ext cx="511308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303622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76866" y="5382153"/>
            <a:ext cx="6798734"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4288168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906873"/>
            <a:ext cx="6798734" cy="309786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cxnSp>
        <p:nvCxnSpPr>
          <p:cNvPr id="15" name="Straight Connector 14"/>
          <p:cNvCxnSpPr/>
          <p:nvPr/>
        </p:nvCxnSpPr>
        <p:spPr>
          <a:xfrm>
            <a:off x="1278465" y="4140199"/>
            <a:ext cx="660642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951975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34333" y="982132"/>
            <a:ext cx="6400250"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
        <p:nvSpPr>
          <p:cNvPr id="14" name="TextBox 13"/>
          <p:cNvSpPr txBox="1"/>
          <p:nvPr/>
        </p:nvSpPr>
        <p:spPr>
          <a:xfrm>
            <a:off x="849969" y="905362"/>
            <a:ext cx="457319" cy="584776"/>
          </a:xfrm>
          <a:prstGeom prst="rect">
            <a:avLst/>
          </a:prstGeom>
        </p:spPr>
        <p:txBody>
          <a:bodyPr vert="horz" lIns="91440" tIns="45720" rIns="91440" bIns="45720" rtlCol="0" anchor="ctr">
            <a:noAutofit/>
          </a:bodyPr>
          <a:lstStyle/>
          <a:p>
            <a:pPr lvl="0"/>
            <a:r>
              <a:rPr lang="en-US" sz="7200" dirty="0">
                <a:solidFill>
                  <a:schemeClr val="tx1"/>
                </a:solidFill>
                <a:effectLst/>
              </a:rPr>
              <a:t>“</a:t>
            </a:r>
          </a:p>
        </p:txBody>
      </p:sp>
      <p:sp>
        <p:nvSpPr>
          <p:cNvPr id="15" name="TextBox 14"/>
          <p:cNvSpPr txBox="1"/>
          <p:nvPr/>
        </p:nvSpPr>
        <p:spPr>
          <a:xfrm>
            <a:off x="7633503" y="2827870"/>
            <a:ext cx="457319" cy="584776"/>
          </a:xfrm>
          <a:prstGeom prst="rect">
            <a:avLst/>
          </a:prstGeom>
        </p:spPr>
        <p:txBody>
          <a:bodyPr vert="horz" lIns="91440" tIns="45720" rIns="91440" bIns="45720" rtlCol="0" anchor="ctr">
            <a:noAutofit/>
          </a:bodyPr>
          <a:lstStyle/>
          <a:p>
            <a:pPr lvl="0" algn="r"/>
            <a:r>
              <a:rPr lang="en-US" sz="7200" dirty="0">
                <a:solidFill>
                  <a:schemeClr val="tx1"/>
                </a:solidFill>
                <a:effectLst/>
              </a:rPr>
              <a:t>”</a:t>
            </a:r>
          </a:p>
        </p:txBody>
      </p:sp>
      <p:cxnSp>
        <p:nvCxnSpPr>
          <p:cNvPr id="19" name="Straight Connector 18"/>
          <p:cNvCxnSpPr/>
          <p:nvPr/>
        </p:nvCxnSpPr>
        <p:spPr>
          <a:xfrm>
            <a:off x="1278466" y="4140199"/>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329921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76868" y="4777381"/>
            <a:ext cx="6798730"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9258080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09416" y="982132"/>
            <a:ext cx="632516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8" name="Text Placeholder 2"/>
          <p:cNvSpPr>
            <a:spLocks noGrp="1"/>
          </p:cNvSpPr>
          <p:nvPr>
            <p:ph type="body" idx="13"/>
          </p:nvPr>
        </p:nvSpPr>
        <p:spPr>
          <a:xfrm>
            <a:off x="1176868" y="3639312"/>
            <a:ext cx="6798730"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176865" y="4529667"/>
            <a:ext cx="6798736"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
        <p:nvSpPr>
          <p:cNvPr id="12" name="TextBox 11"/>
          <p:cNvSpPr txBox="1"/>
          <p:nvPr/>
        </p:nvSpPr>
        <p:spPr>
          <a:xfrm>
            <a:off x="878060" y="896895"/>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7649796" y="2607728"/>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278466" y="342900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962801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76865" y="982131"/>
            <a:ext cx="6798734" cy="2294467"/>
          </a:xfrm>
        </p:spPr>
        <p:txBody>
          <a:bodyPr vert="horz" lIns="91440" tIns="45720" rIns="91440" bIns="45720" rtlCol="0" anchor="ctr">
            <a:normAutofit/>
          </a:bodyPr>
          <a:lstStyle>
            <a:lvl1pPr>
              <a:defRPr lang="en-US" sz="3200" b="0" dirty="0"/>
            </a:lvl1pPr>
          </a:lstStyle>
          <a:p>
            <a:pPr marL="0" lvl="0"/>
            <a:r>
              <a:rPr lang="en-US"/>
              <a:t>Click to edit Master title style</a:t>
            </a:r>
            <a:endParaRPr lang="en-US" dirty="0"/>
          </a:p>
        </p:txBody>
      </p:sp>
      <p:sp>
        <p:nvSpPr>
          <p:cNvPr id="14" name="Text Placeholder 2"/>
          <p:cNvSpPr>
            <a:spLocks noGrp="1"/>
          </p:cNvSpPr>
          <p:nvPr>
            <p:ph type="body" idx="13"/>
          </p:nvPr>
        </p:nvSpPr>
        <p:spPr>
          <a:xfrm>
            <a:off x="1176868" y="3566160"/>
            <a:ext cx="6798730"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176866" y="4470400"/>
            <a:ext cx="6798734"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cxnSp>
        <p:nvCxnSpPr>
          <p:cNvPr id="15" name="Straight Connector 14"/>
          <p:cNvCxnSpPr/>
          <p:nvPr/>
        </p:nvCxnSpPr>
        <p:spPr>
          <a:xfrm>
            <a:off x="1278469" y="3429000"/>
            <a:ext cx="660642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113241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176865" y="2490135"/>
            <a:ext cx="6798736" cy="338573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cxnSp>
        <p:nvCxnSpPr>
          <p:cNvPr id="14" name="Straight Connector 13"/>
          <p:cNvCxnSpPr/>
          <p:nvPr/>
        </p:nvCxnSpPr>
        <p:spPr>
          <a:xfrm>
            <a:off x="1278466" y="2354670"/>
            <a:ext cx="660642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875091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56667" y="906873"/>
            <a:ext cx="1618930" cy="496899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76867" y="906873"/>
            <a:ext cx="4915509" cy="496899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cxnSp>
        <p:nvCxnSpPr>
          <p:cNvPr id="14" name="Straight Connector 13"/>
          <p:cNvCxnSpPr/>
          <p:nvPr/>
        </p:nvCxnSpPr>
        <p:spPr>
          <a:xfrm>
            <a:off x="6245512" y="906873"/>
            <a:ext cx="0" cy="4968993"/>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759479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8908958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78465" y="3734859"/>
            <a:ext cx="6595534"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cxnSp>
        <p:nvCxnSpPr>
          <p:cNvPr id="31" name="Straight Connector 30"/>
          <p:cNvCxnSpPr/>
          <p:nvPr/>
        </p:nvCxnSpPr>
        <p:spPr>
          <a:xfrm>
            <a:off x="1278466" y="3599392"/>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531690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6" y="915337"/>
            <a:ext cx="6798734" cy="130386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176866" y="2487168"/>
            <a:ext cx="3337560" cy="34472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5152" y="2487168"/>
            <a:ext cx="3337560" cy="34472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11/8/2024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1115257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76868" y="3243263"/>
            <a:ext cx="3337560" cy="270662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1832" y="3243263"/>
            <a:ext cx="3337560" cy="270662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11/8/2024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cxnSp>
        <p:nvCxnSpPr>
          <p:cNvPr id="41" name="Straight Connector 40"/>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51384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76865" y="915337"/>
            <a:ext cx="6798735" cy="130386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11/8/2024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cxnSp>
        <p:nvCxnSpPr>
          <p:cNvPr id="14" name="Straight Connector 13"/>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47719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11/8/2024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4511461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4120062" y="982132"/>
            <a:ext cx="3855539"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76865" y="3031065"/>
            <a:ext cx="2536798"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cxnSp>
        <p:nvCxnSpPr>
          <p:cNvPr id="16" name="Straight Connector 15"/>
          <p:cNvCxnSpPr/>
          <p:nvPr/>
        </p:nvCxnSpPr>
        <p:spPr>
          <a:xfrm>
            <a:off x="1278466" y="2912533"/>
            <a:ext cx="23335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366571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5183069"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76865" y="3255432"/>
            <a:ext cx="3632201"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9866546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9152467" cy="6858000"/>
            <a:chOff x="0" y="0"/>
            <a:chExt cx="9152467" cy="6858000"/>
          </a:xfrm>
        </p:grpSpPr>
        <p:pic>
          <p:nvPicPr>
            <p:cNvPr id="8" name="Picture 7" descr="S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Rectangle 8"/>
            <p:cNvSpPr/>
            <p:nvPr/>
          </p:nvSpPr>
          <p:spPr>
            <a:xfrm>
              <a:off x="553888" y="542807"/>
              <a:ext cx="8039776" cy="5756392"/>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0" y="3128434"/>
              <a:ext cx="68580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8466667" y="3128434"/>
              <a:ext cx="685800" cy="606425"/>
            </a:xfrm>
            <a:prstGeom prst="rect">
              <a:avLst/>
            </a:prstGeom>
          </p:spPr>
        </p:pic>
      </p:grpSp>
      <p:sp>
        <p:nvSpPr>
          <p:cNvPr id="2" name="Title Placeholder 1"/>
          <p:cNvSpPr>
            <a:spLocks noGrp="1"/>
          </p:cNvSpPr>
          <p:nvPr>
            <p:ph type="title"/>
          </p:nvPr>
        </p:nvSpPr>
        <p:spPr>
          <a:xfrm>
            <a:off x="1176866" y="915337"/>
            <a:ext cx="6798734"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76865" y="2490135"/>
            <a:ext cx="6798736" cy="3444997"/>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356670" y="5960533"/>
            <a:ext cx="11482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BCAD085-E8A6-8845-BD4E-CB4CCA059FC4}" type="datetimeFigureOut">
              <a:rPr lang="en-US" smtClean="0"/>
              <a:t>11/8/2024</a:t>
            </a:fld>
            <a:endParaRPr lang="en-US"/>
          </a:p>
        </p:txBody>
      </p:sp>
      <p:sp>
        <p:nvSpPr>
          <p:cNvPr id="5" name="Footer Placeholder 4"/>
          <p:cNvSpPr>
            <a:spLocks noGrp="1"/>
          </p:cNvSpPr>
          <p:nvPr>
            <p:ph type="ftr" sz="quarter" idx="3"/>
          </p:nvPr>
        </p:nvSpPr>
        <p:spPr>
          <a:xfrm>
            <a:off x="1176865" y="5960533"/>
            <a:ext cx="510466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7580091" y="5960533"/>
            <a:ext cx="39551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14278305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4.xml"/></Relationships>
</file>

<file path=ppt/slides/_rels/slide101.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4.xml"/></Relationships>
</file>

<file path=ppt/slides/_rels/slide102.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4.xml"/></Relationships>
</file>

<file path=ppt/slides/_rels/slide103.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4.xml"/></Relationships>
</file>

<file path=ppt/slides/_rels/slide104.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4.xml"/></Relationships>
</file>

<file path=ppt/slides/_rels/slide105.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4.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5076C-CF30-A26E-214A-C6FBB9D60B50}"/>
              </a:ext>
            </a:extLst>
          </p:cNvPr>
          <p:cNvSpPr>
            <a:spLocks noGrp="1"/>
          </p:cNvSpPr>
          <p:nvPr>
            <p:ph type="ctrTitle"/>
          </p:nvPr>
        </p:nvSpPr>
        <p:spPr/>
        <p:txBody>
          <a:bodyPr/>
          <a:lstStyle/>
          <a:p>
            <a:r>
              <a:rPr lang="en-US" dirty="0"/>
              <a:t>Witnesses</a:t>
            </a:r>
          </a:p>
        </p:txBody>
      </p:sp>
      <p:sp>
        <p:nvSpPr>
          <p:cNvPr id="3" name="Subtitle 2">
            <a:extLst>
              <a:ext uri="{FF2B5EF4-FFF2-40B4-BE49-F238E27FC236}">
                <a16:creationId xmlns:a16="http://schemas.microsoft.com/office/drawing/2014/main" id="{6CE95A9F-98C4-4B7E-FDB1-AEA2B95D5B9D}"/>
              </a:ext>
            </a:extLst>
          </p:cNvPr>
          <p:cNvSpPr>
            <a:spLocks noGrp="1"/>
          </p:cNvSpPr>
          <p:nvPr>
            <p:ph type="subTitle" idx="1"/>
          </p:nvPr>
        </p:nvSpPr>
        <p:spPr/>
        <p:txBody>
          <a:bodyPr/>
          <a:lstStyle/>
          <a:p>
            <a:r>
              <a:rPr lang="en-US" sz="2000" dirty="0"/>
              <a:t>2024 Quarter 4 Lesson 6</a:t>
            </a:r>
          </a:p>
          <a:p>
            <a:r>
              <a:rPr lang="en-US" dirty="0"/>
              <a:t>John 5, 6, 7</a:t>
            </a:r>
            <a:endParaRPr lang="en-US" sz="2000" dirty="0"/>
          </a:p>
        </p:txBody>
      </p:sp>
    </p:spTree>
    <p:extLst>
      <p:ext uri="{BB962C8B-B14F-4D97-AF65-F5344CB8AC3E}">
        <p14:creationId xmlns:p14="http://schemas.microsoft.com/office/powerpoint/2010/main" val="34897702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Witnesses - John 5:37</a:t>
            </a:r>
          </a:p>
        </p:txBody>
      </p:sp>
      <p:sp>
        <p:nvSpPr>
          <p:cNvPr id="3" name="Content Placeholder 2"/>
          <p:cNvSpPr>
            <a:spLocks noGrp="1"/>
          </p:cNvSpPr>
          <p:nvPr>
            <p:ph sz="half" idx="1"/>
          </p:nvPr>
        </p:nvSpPr>
        <p:spPr/>
        <p:txBody>
          <a:bodyPr/>
          <a:lstStyle/>
          <a:p>
            <a:pPr algn="l">
              <a:defRPr sz="2800"/>
            </a:pPr>
            <a:r>
              <a:rPr dirty="0"/>
              <a:t>And the Father himself, which hath sent me, hath borne witness of me. Ye have neither heard his voice at any time, nor seen his shape.</a:t>
            </a:r>
          </a:p>
        </p:txBody>
      </p:sp>
      <p:pic>
        <p:nvPicPr>
          <p:cNvPr id="8" name="Content Placeholder 7">
            <a:extLst>
              <a:ext uri="{FF2B5EF4-FFF2-40B4-BE49-F238E27FC236}">
                <a16:creationId xmlns:a16="http://schemas.microsoft.com/office/drawing/2014/main" id="{9A709B74-97A9-8E30-81CC-80A29598553B}"/>
              </a:ext>
            </a:extLst>
          </p:cNvPr>
          <p:cNvPicPr>
            <a:picLocks noGrp="1" noChangeAspect="1"/>
          </p:cNvPicPr>
          <p:nvPr>
            <p:ph sz="half" idx="2"/>
          </p:nvPr>
        </p:nvPicPr>
        <p:blipFill>
          <a:blip r:embed="rId2"/>
          <a:stretch>
            <a:fillRect/>
          </a:stretch>
        </p:blipFill>
        <p:spPr>
          <a:xfrm>
            <a:off x="4645025" y="2542381"/>
            <a:ext cx="3336925" cy="3336925"/>
          </a:xfrm>
          <a:prstGeom prst="rect">
            <a:avLst/>
          </a:prstGeom>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sz="3600"/>
            </a:pPr>
            <a:r>
              <a:rPr sz="3200" dirty="0"/>
              <a:t>Understanding the Witness - John 7:3</a:t>
            </a:r>
          </a:p>
        </p:txBody>
      </p:sp>
      <p:sp>
        <p:nvSpPr>
          <p:cNvPr id="4" name="Content Placeholder 3"/>
          <p:cNvSpPr>
            <a:spLocks noGrp="1"/>
          </p:cNvSpPr>
          <p:nvPr>
            <p:ph sz="half" idx="2"/>
          </p:nvPr>
        </p:nvSpPr>
        <p:spPr/>
        <p:txBody>
          <a:bodyPr>
            <a:normAutofit lnSpcReduction="10000"/>
          </a:bodyPr>
          <a:lstStyle/>
          <a:p>
            <a:pPr algn="l">
              <a:defRPr sz="2800"/>
            </a:pPr>
            <a:r>
              <a:rPr dirty="0"/>
              <a:t>His brethren therefore said unto him, Depart hence, and go into Judaea, that thy disciples also may see the works that thou </a:t>
            </a:r>
            <a:r>
              <a:rPr dirty="0" err="1"/>
              <a:t>doest</a:t>
            </a:r>
            <a:r>
              <a:rPr dirty="0"/>
              <a:t>.</a:t>
            </a:r>
          </a:p>
        </p:txBody>
      </p:sp>
      <p:pic>
        <p:nvPicPr>
          <p:cNvPr id="88066" name="Picture 2" descr="John 7:3 - &quot;His brethren therefore said unto him, Depart hence, and go into Judaea, that thy disciples also may see the works that thou doest.&quot;">
            <a:extLst>
              <a:ext uri="{FF2B5EF4-FFF2-40B4-BE49-F238E27FC236}">
                <a16:creationId xmlns:a16="http://schemas.microsoft.com/office/drawing/2014/main" id="{64A2DAE0-552D-349F-414A-64181CF46FDA}"/>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6338" y="2541588"/>
            <a:ext cx="3338512" cy="33385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sz="3600"/>
            </a:pPr>
            <a:r>
              <a:rPr sz="3200" dirty="0"/>
              <a:t>Understanding the Witness - John 7:4</a:t>
            </a:r>
          </a:p>
        </p:txBody>
      </p:sp>
      <p:sp>
        <p:nvSpPr>
          <p:cNvPr id="4" name="Content Placeholder 3"/>
          <p:cNvSpPr>
            <a:spLocks noGrp="1"/>
          </p:cNvSpPr>
          <p:nvPr>
            <p:ph sz="half" idx="2"/>
          </p:nvPr>
        </p:nvSpPr>
        <p:spPr/>
        <p:txBody>
          <a:bodyPr>
            <a:normAutofit lnSpcReduction="10000"/>
          </a:bodyPr>
          <a:lstStyle/>
          <a:p>
            <a:pPr algn="l">
              <a:defRPr sz="2800"/>
            </a:pPr>
            <a:r>
              <a:t>For there is no man that doeth any thing in secret, and he himself seeketh to be known openly. If thou do these things, shew thyself to the world.</a:t>
            </a:r>
          </a:p>
        </p:txBody>
      </p:sp>
      <p:pic>
        <p:nvPicPr>
          <p:cNvPr id="89094" name="Picture 6" descr="Matthew 12:46-50 - &quot;While Jesus was still talking to the crowd, his mother and brothers stood outside, wanting to speak to him. Someone told him, “Your mother and brothers are standing outside, wanting to speak to you.” He replied to him, “Who is my mother, and who are my brothers?” Pointing to his disciples, he said, “Here are my mother and my brothers. For whoever does the will of my Father in heaven is my brother and sister and mother.”&quot;&#10;&#10;Digital art showing a bibilical scene from Matthew 12:46-50. Depict a Middle-Eastern male figure, presumably Jesus, engaged in a profound conversation with a diverse group of individuals who are symbolically represented as disciples. Outside of this circle, show a Caucasian woman, meant to be his mother, and a couple of men of varying descents - Black and Hispanic - portraying his brothers, eagerly waiting to speak to him. The art should illuminate the moment of understanding, when he points to his disciples – his spiritual family – as his true kinship.">
            <a:extLst>
              <a:ext uri="{FF2B5EF4-FFF2-40B4-BE49-F238E27FC236}">
                <a16:creationId xmlns:a16="http://schemas.microsoft.com/office/drawing/2014/main" id="{0580EE91-F72C-5CAE-5DEB-63CAD1362E9D}"/>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6338" y="2541588"/>
            <a:ext cx="3338512" cy="33385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sz="3600"/>
            </a:pPr>
            <a:r>
              <a:rPr sz="3200" dirty="0"/>
              <a:t>Understanding the Witness - John 7:5</a:t>
            </a:r>
          </a:p>
        </p:txBody>
      </p:sp>
      <p:sp>
        <p:nvSpPr>
          <p:cNvPr id="4" name="Content Placeholder 3"/>
          <p:cNvSpPr>
            <a:spLocks noGrp="1"/>
          </p:cNvSpPr>
          <p:nvPr>
            <p:ph sz="half" idx="2"/>
          </p:nvPr>
        </p:nvSpPr>
        <p:spPr/>
        <p:txBody>
          <a:bodyPr>
            <a:normAutofit/>
          </a:bodyPr>
          <a:lstStyle/>
          <a:p>
            <a:pPr algn="l">
              <a:defRPr sz="2800"/>
            </a:pPr>
            <a:r>
              <a:rPr sz="3200" dirty="0"/>
              <a:t>For neither did his brethren believe in him.</a:t>
            </a:r>
          </a:p>
        </p:txBody>
      </p:sp>
      <p:pic>
        <p:nvPicPr>
          <p:cNvPr id="90114" name="Picture 2" descr="Mark 3:31-35 - &quot;Then Jesus' mother and brothers arrived. Standing outside, they sent someone in to call him. A crowd was sitting around him, and they told him, “Your mother and brothers are outside looking for you.”&#10;“Who are my mother and my brothers?” he asked.&#10;Then he looked at those seated in a circle around him and said, “Here are my mother and my brothers! Whoever does God’s will is my brother and sister and mother.”&quot;&#10;&#10;A biblical scene set in the times of Jesus, inspired by Mark 3:31-35. Visualize a crowd of people from diverse descents, both men and women, seated in a circle in an arid landscape. The central figure, a Middle-Eastern man known for his wise words, is addressing the crowd with an intense gaze and open palms. Outside the circle, a Caucasian woman and a few men of various descents seem to be looking towards the central figure with a mixture of concern and curiosity. All this is to be depicted in a vibrant, richly coloured and detailed digital art style.">
            <a:extLst>
              <a:ext uri="{FF2B5EF4-FFF2-40B4-BE49-F238E27FC236}">
                <a16:creationId xmlns:a16="http://schemas.microsoft.com/office/drawing/2014/main" id="{50695AA7-A29A-6579-A937-2A384649A5CF}"/>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6338" y="2541588"/>
            <a:ext cx="3338512" cy="33385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sz="3600"/>
            </a:pPr>
            <a:r>
              <a:rPr sz="3200" dirty="0"/>
              <a:t>Understanding the Witness - John 7:6</a:t>
            </a:r>
          </a:p>
        </p:txBody>
      </p:sp>
      <p:sp>
        <p:nvSpPr>
          <p:cNvPr id="4" name="Content Placeholder 3"/>
          <p:cNvSpPr>
            <a:spLocks noGrp="1"/>
          </p:cNvSpPr>
          <p:nvPr>
            <p:ph sz="half" idx="2"/>
          </p:nvPr>
        </p:nvSpPr>
        <p:spPr/>
        <p:txBody>
          <a:bodyPr>
            <a:normAutofit/>
          </a:bodyPr>
          <a:lstStyle/>
          <a:p>
            <a:pPr algn="l">
              <a:defRPr sz="2800"/>
            </a:pPr>
            <a:r>
              <a:rPr sz="3200" dirty="0"/>
              <a:t>Then Jesus said unto them, My time is not yet come: but your time is </a:t>
            </a:r>
            <a:r>
              <a:rPr sz="3200" dirty="0" err="1"/>
              <a:t>alway</a:t>
            </a:r>
            <a:r>
              <a:rPr sz="3200" dirty="0"/>
              <a:t> ready.</a:t>
            </a:r>
          </a:p>
        </p:txBody>
      </p:sp>
      <p:pic>
        <p:nvPicPr>
          <p:cNvPr id="91138" name="Picture 2" descr="Mark 10:29-30 - &quot;Jesus said, “Truly I tell you, there is no one who has left house or brothers or sisters or mother or father or children or fields, for my sake and for the sake of the good news, who will not receive a hundredfold now in this age—houses, brothers and sisters, mothers and children, and fields, with persecutions—and in the age to come eternal life.&quot;&#10;&#10;A evocative digital painting interpreting the biblical verse Mark 10:29-30. In the scene, a gentle, wise figure representative of the teachings of Jesus is seen in a symbolic moment of offering reassurance and solace. He gestures towards a wide variety of houses, open fields, and a diverse group of people of varying ages and descents - Caucasians, Hispanics, Black people, Middle-Eastern, South Asian, all sharing in a sense of profound unity and familial bond. An ethereal light surrounds them, symbolising eternal life. The scene also contains subtle but poignant elements representing glimpses of hardships and persecutions.">
            <a:extLst>
              <a:ext uri="{FF2B5EF4-FFF2-40B4-BE49-F238E27FC236}">
                <a16:creationId xmlns:a16="http://schemas.microsoft.com/office/drawing/2014/main" id="{993610F5-8860-B1D3-3353-5F90607F08A7}"/>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6338" y="2541588"/>
            <a:ext cx="3338512" cy="33385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sz="3600"/>
            </a:pPr>
            <a:r>
              <a:rPr sz="3200" dirty="0"/>
              <a:t>Understanding the Witness - John 7:7</a:t>
            </a:r>
          </a:p>
        </p:txBody>
      </p:sp>
      <p:sp>
        <p:nvSpPr>
          <p:cNvPr id="4" name="Content Placeholder 3"/>
          <p:cNvSpPr>
            <a:spLocks noGrp="1"/>
          </p:cNvSpPr>
          <p:nvPr>
            <p:ph sz="half" idx="2"/>
          </p:nvPr>
        </p:nvSpPr>
        <p:spPr/>
        <p:txBody>
          <a:bodyPr/>
          <a:lstStyle/>
          <a:p>
            <a:pPr algn="l">
              <a:defRPr sz="2800"/>
            </a:pPr>
            <a:r>
              <a:t>The world cannot hate you; but me it hateth, because I testify of it, that the works thereof are evil.</a:t>
            </a:r>
          </a:p>
        </p:txBody>
      </p:sp>
      <p:pic>
        <p:nvPicPr>
          <p:cNvPr id="92162" name="Picture 2" descr="John 7:17-18">
            <a:extLst>
              <a:ext uri="{FF2B5EF4-FFF2-40B4-BE49-F238E27FC236}">
                <a16:creationId xmlns:a16="http://schemas.microsoft.com/office/drawing/2014/main" id="{218864E8-CDA9-19CF-9023-08E0B94684C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6338" y="2541588"/>
            <a:ext cx="3338512" cy="33385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sz="3600"/>
            </a:pPr>
            <a:r>
              <a:rPr sz="3200" dirty="0"/>
              <a:t>Understanding the Witness - John 7:8</a:t>
            </a:r>
          </a:p>
        </p:txBody>
      </p:sp>
      <p:sp>
        <p:nvSpPr>
          <p:cNvPr id="4" name="Content Placeholder 3"/>
          <p:cNvSpPr>
            <a:spLocks noGrp="1"/>
          </p:cNvSpPr>
          <p:nvPr>
            <p:ph sz="half" idx="2"/>
          </p:nvPr>
        </p:nvSpPr>
        <p:spPr/>
        <p:txBody>
          <a:bodyPr/>
          <a:lstStyle/>
          <a:p>
            <a:pPr algn="l">
              <a:defRPr sz="2800"/>
            </a:pPr>
            <a:r>
              <a:t>Go ye up unto this feast: I go not up yet unto this feast; for my time is not yet full come.</a:t>
            </a:r>
          </a:p>
        </p:txBody>
      </p:sp>
      <p:pic>
        <p:nvPicPr>
          <p:cNvPr id="93186" name="Picture 2" descr="John 8:44">
            <a:extLst>
              <a:ext uri="{FF2B5EF4-FFF2-40B4-BE49-F238E27FC236}">
                <a16:creationId xmlns:a16="http://schemas.microsoft.com/office/drawing/2014/main" id="{C13CE3AD-15DF-691D-E215-C1BA7218751B}"/>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6338" y="2541588"/>
            <a:ext cx="3338512" cy="33385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80D2E-D8F5-5DB3-DC03-938D87A03D1C}"/>
              </a:ext>
            </a:extLst>
          </p:cNvPr>
          <p:cNvSpPr>
            <a:spLocks noGrp="1"/>
          </p:cNvSpPr>
          <p:nvPr>
            <p:ph type="title"/>
          </p:nvPr>
        </p:nvSpPr>
        <p:spPr/>
        <p:txBody>
          <a:bodyPr/>
          <a:lstStyle/>
          <a:p>
            <a:r>
              <a:rPr lang="en-US" dirty="0"/>
              <a:t>The Desire of Ages, p. 250</a:t>
            </a:r>
          </a:p>
        </p:txBody>
      </p:sp>
      <p:sp>
        <p:nvSpPr>
          <p:cNvPr id="3" name="Content Placeholder 2">
            <a:extLst>
              <a:ext uri="{FF2B5EF4-FFF2-40B4-BE49-F238E27FC236}">
                <a16:creationId xmlns:a16="http://schemas.microsoft.com/office/drawing/2014/main" id="{FAE6881C-7CE7-B21B-D6EB-F38FDD0549AA}"/>
              </a:ext>
            </a:extLst>
          </p:cNvPr>
          <p:cNvSpPr>
            <a:spLocks noGrp="1"/>
          </p:cNvSpPr>
          <p:nvPr>
            <p:ph idx="1"/>
          </p:nvPr>
        </p:nvSpPr>
        <p:spPr/>
        <p:txBody>
          <a:bodyPr>
            <a:normAutofit fontScale="92500" lnSpcReduction="20000"/>
          </a:bodyPr>
          <a:lstStyle/>
          <a:p>
            <a:pPr marL="0" indent="0">
              <a:buNone/>
            </a:pPr>
            <a:r>
              <a:rPr lang="en-US" sz="3200" dirty="0"/>
              <a:t>“There is no limit to the usefulness of one who, by putting self aside, makes room for the working of the Holy Spirit upon his heart, and lives a life wholly consecrated to God. If men will endure the necessary discipline, without complaining or fainting by the way, God will teach them hour by hour, and day by day. He longs to reveal His grace.”</a:t>
            </a:r>
          </a:p>
        </p:txBody>
      </p:sp>
    </p:spTree>
    <p:extLst>
      <p:ext uri="{BB962C8B-B14F-4D97-AF65-F5344CB8AC3E}">
        <p14:creationId xmlns:p14="http://schemas.microsoft.com/office/powerpoint/2010/main" val="185761808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4820EC-1C40-B2D0-962C-4FED636B18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A2F8FC-A759-AAC0-32C7-6F6AFD8D69C4}"/>
              </a:ext>
            </a:extLst>
          </p:cNvPr>
          <p:cNvSpPr>
            <a:spLocks noGrp="1"/>
          </p:cNvSpPr>
          <p:nvPr>
            <p:ph type="title"/>
          </p:nvPr>
        </p:nvSpPr>
        <p:spPr/>
        <p:txBody>
          <a:bodyPr/>
          <a:lstStyle/>
          <a:p>
            <a:r>
              <a:rPr lang="en-US" dirty="0"/>
              <a:t>The Desire of Ages, p. 251</a:t>
            </a:r>
          </a:p>
        </p:txBody>
      </p:sp>
      <p:sp>
        <p:nvSpPr>
          <p:cNvPr id="3" name="Content Placeholder 2">
            <a:extLst>
              <a:ext uri="{FF2B5EF4-FFF2-40B4-BE49-F238E27FC236}">
                <a16:creationId xmlns:a16="http://schemas.microsoft.com/office/drawing/2014/main" id="{793C7D3B-F825-8A21-C540-7722E03A716A}"/>
              </a:ext>
            </a:extLst>
          </p:cNvPr>
          <p:cNvSpPr>
            <a:spLocks noGrp="1"/>
          </p:cNvSpPr>
          <p:nvPr>
            <p:ph idx="1"/>
          </p:nvPr>
        </p:nvSpPr>
        <p:spPr/>
        <p:txBody>
          <a:bodyPr>
            <a:normAutofit fontScale="92500" lnSpcReduction="10000"/>
          </a:bodyPr>
          <a:lstStyle/>
          <a:p>
            <a:pPr marL="0" indent="0">
              <a:buNone/>
            </a:pPr>
            <a:r>
              <a:rPr lang="en-US" sz="2800" dirty="0"/>
              <a:t>God takes men as they are, and educates them for His service, if they will yield themselves to Him…Continual devotion establishes so close a relation between Jesus and His disciple that the Christian becomes like Him in mind and character…. He who longs to be of service to Christ is so quickened by the life-giving power of the Sun of Righteousness that he is enabled to bear much fruit to the glory of God. </a:t>
            </a:r>
          </a:p>
        </p:txBody>
      </p:sp>
    </p:spTree>
    <p:extLst>
      <p:ext uri="{BB962C8B-B14F-4D97-AF65-F5344CB8AC3E}">
        <p14:creationId xmlns:p14="http://schemas.microsoft.com/office/powerpoint/2010/main" val="229857597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51DC8-C509-3973-9C9F-875E66EFA1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24064B-5F51-5E1B-DF06-007E59DE9D83}"/>
              </a:ext>
            </a:extLst>
          </p:cNvPr>
          <p:cNvSpPr>
            <a:spLocks noGrp="1"/>
          </p:cNvSpPr>
          <p:nvPr>
            <p:ph type="ctrTitle"/>
          </p:nvPr>
        </p:nvSpPr>
        <p:spPr>
          <a:xfrm>
            <a:off x="1579418" y="1811863"/>
            <a:ext cx="5985164" cy="1515533"/>
          </a:xfrm>
        </p:spPr>
        <p:txBody>
          <a:bodyPr/>
          <a:lstStyle/>
          <a:p>
            <a:r>
              <a:rPr lang="en-US" sz="3200" b="1" dirty="0"/>
              <a:t>“Every true disciple is born into the kingdom of God as a missionary.”</a:t>
            </a:r>
          </a:p>
        </p:txBody>
      </p:sp>
      <p:sp>
        <p:nvSpPr>
          <p:cNvPr id="3" name="Subtitle 2">
            <a:extLst>
              <a:ext uri="{FF2B5EF4-FFF2-40B4-BE49-F238E27FC236}">
                <a16:creationId xmlns:a16="http://schemas.microsoft.com/office/drawing/2014/main" id="{673335A5-A8ED-BC2F-DFE6-70995CB88D5E}"/>
              </a:ext>
            </a:extLst>
          </p:cNvPr>
          <p:cNvSpPr>
            <a:spLocks noGrp="1"/>
          </p:cNvSpPr>
          <p:nvPr>
            <p:ph type="subTitle" idx="1"/>
          </p:nvPr>
        </p:nvSpPr>
        <p:spPr/>
        <p:txBody>
          <a:bodyPr>
            <a:normAutofit/>
          </a:bodyPr>
          <a:lstStyle/>
          <a:p>
            <a:r>
              <a:rPr lang="en-US" sz="3200" dirty="0"/>
              <a:t>- Desire of Ages, p. 195</a:t>
            </a:r>
          </a:p>
        </p:txBody>
      </p:sp>
    </p:spTree>
    <p:extLst>
      <p:ext uri="{BB962C8B-B14F-4D97-AF65-F5344CB8AC3E}">
        <p14:creationId xmlns:p14="http://schemas.microsoft.com/office/powerpoint/2010/main" val="8445669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Witnesses - John 5:38</a:t>
            </a:r>
          </a:p>
        </p:txBody>
      </p:sp>
      <p:sp>
        <p:nvSpPr>
          <p:cNvPr id="3" name="Content Placeholder 2"/>
          <p:cNvSpPr>
            <a:spLocks noGrp="1"/>
          </p:cNvSpPr>
          <p:nvPr>
            <p:ph sz="half" idx="1"/>
          </p:nvPr>
        </p:nvSpPr>
        <p:spPr/>
        <p:txBody>
          <a:bodyPr>
            <a:normAutofit/>
          </a:bodyPr>
          <a:lstStyle/>
          <a:p>
            <a:pPr algn="l">
              <a:defRPr sz="2800"/>
            </a:pPr>
            <a:r>
              <a:rPr sz="3600" dirty="0"/>
              <a:t>And ye have not his word abiding in you: for whom he hath sent, him ye believe not.</a:t>
            </a:r>
          </a:p>
        </p:txBody>
      </p:sp>
      <p:pic>
        <p:nvPicPr>
          <p:cNvPr id="6" name="Content Placeholder 5">
            <a:extLst>
              <a:ext uri="{FF2B5EF4-FFF2-40B4-BE49-F238E27FC236}">
                <a16:creationId xmlns:a16="http://schemas.microsoft.com/office/drawing/2014/main" id="{7946ED19-13C3-3FA0-3B48-A1471B69BC84}"/>
              </a:ext>
            </a:extLst>
          </p:cNvPr>
          <p:cNvPicPr>
            <a:picLocks noGrp="1" noChangeAspect="1"/>
          </p:cNvPicPr>
          <p:nvPr>
            <p:ph sz="half" idx="2"/>
          </p:nvPr>
        </p:nvPicPr>
        <p:blipFill>
          <a:blip r:embed="rId2"/>
          <a:stretch>
            <a:fillRect/>
          </a:stretch>
        </p:blipFill>
        <p:spPr>
          <a:xfrm>
            <a:off x="4645025" y="2542381"/>
            <a:ext cx="3336925" cy="333692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rPr dirty="0"/>
              <a:t>Witnesses - John 5:39</a:t>
            </a:r>
          </a:p>
        </p:txBody>
      </p:sp>
      <p:sp>
        <p:nvSpPr>
          <p:cNvPr id="3" name="Content Placeholder 2"/>
          <p:cNvSpPr>
            <a:spLocks noGrp="1"/>
          </p:cNvSpPr>
          <p:nvPr>
            <p:ph sz="half" idx="1"/>
          </p:nvPr>
        </p:nvSpPr>
        <p:spPr/>
        <p:txBody>
          <a:bodyPr>
            <a:normAutofit lnSpcReduction="10000"/>
          </a:bodyPr>
          <a:lstStyle/>
          <a:p>
            <a:pPr algn="l">
              <a:defRPr sz="2800"/>
            </a:pPr>
            <a:r>
              <a:rPr sz="3200" dirty="0"/>
              <a:t>Search the scriptures; for in them ye think ye have eternal life: and they are they which testify of me.</a:t>
            </a:r>
          </a:p>
        </p:txBody>
      </p:sp>
      <p:sp>
        <p:nvSpPr>
          <p:cNvPr id="5" name="TextBox 4"/>
          <p:cNvSpPr txBox="1"/>
          <p:nvPr/>
        </p:nvSpPr>
        <p:spPr>
          <a:xfrm>
            <a:off x="574431" y="5934456"/>
            <a:ext cx="7995138" cy="446276"/>
          </a:xfrm>
          <a:prstGeom prst="rect">
            <a:avLst/>
          </a:prstGeom>
          <a:noFill/>
        </p:spPr>
        <p:txBody>
          <a:bodyPr wrap="square">
            <a:spAutoFit/>
          </a:bodyPr>
          <a:lstStyle/>
          <a:p>
            <a:pPr algn="ctr">
              <a:defRPr sz="2800"/>
            </a:pPr>
            <a:r>
              <a:rPr sz="2300" b="1" dirty="0">
                <a:solidFill>
                  <a:schemeClr val="accent1">
                    <a:lumMod val="50000"/>
                  </a:schemeClr>
                </a:solidFill>
              </a:rPr>
              <a:t>“Every promise in God’s Word is ours</a:t>
            </a:r>
            <a:r>
              <a:rPr lang="en-US" sz="2300" b="1" dirty="0">
                <a:solidFill>
                  <a:schemeClr val="accent1">
                    <a:lumMod val="50000"/>
                  </a:schemeClr>
                </a:solidFill>
              </a:rPr>
              <a:t>.” -</a:t>
            </a:r>
            <a:r>
              <a:rPr sz="2300" b="1" dirty="0">
                <a:solidFill>
                  <a:schemeClr val="accent1">
                    <a:lumMod val="50000"/>
                  </a:schemeClr>
                </a:solidFill>
              </a:rPr>
              <a:t>Desire of Ages, p. 553</a:t>
            </a:r>
          </a:p>
        </p:txBody>
      </p:sp>
      <p:pic>
        <p:nvPicPr>
          <p:cNvPr id="9218" name="Picture 2" descr="John 5:39 - &quot;¶ Search the scriptures; for in them ye think ye have eternal life: and they are they which testify of me.&quot;">
            <a:extLst>
              <a:ext uri="{FF2B5EF4-FFF2-40B4-BE49-F238E27FC236}">
                <a16:creationId xmlns:a16="http://schemas.microsoft.com/office/drawing/2014/main" id="{28EAAF3C-D364-0AB2-A8B3-A4F7EBE8142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5025" y="2542381"/>
            <a:ext cx="3336925" cy="33369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rPr dirty="0"/>
              <a:t>Witnesses - John 5:40</a:t>
            </a:r>
          </a:p>
        </p:txBody>
      </p:sp>
      <p:sp>
        <p:nvSpPr>
          <p:cNvPr id="3" name="Content Placeholder 2"/>
          <p:cNvSpPr>
            <a:spLocks noGrp="1"/>
          </p:cNvSpPr>
          <p:nvPr>
            <p:ph sz="half" idx="1"/>
          </p:nvPr>
        </p:nvSpPr>
        <p:spPr>
          <a:xfrm>
            <a:off x="1374084" y="2487168"/>
            <a:ext cx="3140341" cy="3447288"/>
          </a:xfrm>
        </p:spPr>
        <p:txBody>
          <a:bodyPr>
            <a:normAutofit/>
          </a:bodyPr>
          <a:lstStyle/>
          <a:p>
            <a:pPr algn="l">
              <a:defRPr sz="2800"/>
            </a:pPr>
            <a:r>
              <a:rPr sz="3200" dirty="0"/>
              <a:t>And ye will not come to me, that ye might have life.</a:t>
            </a:r>
          </a:p>
        </p:txBody>
      </p:sp>
      <p:sp>
        <p:nvSpPr>
          <p:cNvPr id="6" name="TextBox 5">
            <a:extLst>
              <a:ext uri="{FF2B5EF4-FFF2-40B4-BE49-F238E27FC236}">
                <a16:creationId xmlns:a16="http://schemas.microsoft.com/office/drawing/2014/main" id="{61DA121D-B1D6-EABB-A6EC-0CF2884458A4}"/>
              </a:ext>
            </a:extLst>
          </p:cNvPr>
          <p:cNvSpPr txBox="1"/>
          <p:nvPr/>
        </p:nvSpPr>
        <p:spPr>
          <a:xfrm>
            <a:off x="501280" y="5477256"/>
            <a:ext cx="7995138" cy="800219"/>
          </a:xfrm>
          <a:prstGeom prst="rect">
            <a:avLst/>
          </a:prstGeom>
          <a:noFill/>
        </p:spPr>
        <p:txBody>
          <a:bodyPr wrap="square">
            <a:spAutoFit/>
          </a:bodyPr>
          <a:lstStyle/>
          <a:p>
            <a:pPr algn="ctr">
              <a:defRPr sz="2800"/>
            </a:pPr>
            <a:r>
              <a:rPr lang="en-US" sz="2300" b="1" dirty="0">
                <a:solidFill>
                  <a:schemeClr val="accent1">
                    <a:lumMod val="50000"/>
                  </a:schemeClr>
                </a:solidFill>
              </a:rPr>
              <a:t>“Our greatest danger lies in being self-deceived and trusting in our own wisdom.” - Desire of Ages, p. 568</a:t>
            </a:r>
          </a:p>
        </p:txBody>
      </p:sp>
      <p:pic>
        <p:nvPicPr>
          <p:cNvPr id="10242" name="Picture 2" descr="John 5:40 - &quot;And ye will not come to me, that ye might have life.&quot;">
            <a:extLst>
              <a:ext uri="{FF2B5EF4-FFF2-40B4-BE49-F238E27FC236}">
                <a16:creationId xmlns:a16="http://schemas.microsoft.com/office/drawing/2014/main" id="{4CC13293-E1F2-E2A5-D81A-79E6481EB2A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035826" y="2475203"/>
            <a:ext cx="2734089" cy="273408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Witnesses - John 5:41</a:t>
            </a:r>
          </a:p>
        </p:txBody>
      </p:sp>
      <p:sp>
        <p:nvSpPr>
          <p:cNvPr id="3" name="Content Placeholder 2"/>
          <p:cNvSpPr>
            <a:spLocks noGrp="1"/>
          </p:cNvSpPr>
          <p:nvPr>
            <p:ph sz="half" idx="1"/>
          </p:nvPr>
        </p:nvSpPr>
        <p:spPr/>
        <p:txBody>
          <a:bodyPr>
            <a:normAutofit/>
          </a:bodyPr>
          <a:lstStyle/>
          <a:p>
            <a:pPr algn="l">
              <a:defRPr sz="2800"/>
            </a:pPr>
            <a:r>
              <a:rPr sz="3600" dirty="0"/>
              <a:t>I receive not </a:t>
            </a:r>
            <a:r>
              <a:rPr sz="3600" dirty="0" err="1"/>
              <a:t>honour</a:t>
            </a:r>
            <a:r>
              <a:rPr sz="3600" dirty="0"/>
              <a:t> from men.</a:t>
            </a:r>
          </a:p>
        </p:txBody>
      </p:sp>
      <p:pic>
        <p:nvPicPr>
          <p:cNvPr id="11266" name="Picture 2" descr="Mark 10:41 - &quot;And when the ten heard it, they began to be much displeased with James and John.&quot;">
            <a:extLst>
              <a:ext uri="{FF2B5EF4-FFF2-40B4-BE49-F238E27FC236}">
                <a16:creationId xmlns:a16="http://schemas.microsoft.com/office/drawing/2014/main" id="{C2E4D910-C2E6-DFA8-4EE9-C9EA12288F0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5025" y="2542381"/>
            <a:ext cx="3336925" cy="33369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Witnesses - John 5:42</a:t>
            </a:r>
          </a:p>
        </p:txBody>
      </p:sp>
      <p:sp>
        <p:nvSpPr>
          <p:cNvPr id="3" name="Content Placeholder 2"/>
          <p:cNvSpPr>
            <a:spLocks noGrp="1"/>
          </p:cNvSpPr>
          <p:nvPr>
            <p:ph sz="half" idx="1"/>
          </p:nvPr>
        </p:nvSpPr>
        <p:spPr/>
        <p:txBody>
          <a:bodyPr>
            <a:normAutofit/>
          </a:bodyPr>
          <a:lstStyle/>
          <a:p>
            <a:pPr algn="l">
              <a:defRPr sz="2800"/>
            </a:pPr>
            <a:r>
              <a:rPr sz="3600" dirty="0"/>
              <a:t>But I know you, that ye have not the love of God in you.</a:t>
            </a:r>
          </a:p>
        </p:txBody>
      </p:sp>
      <p:pic>
        <p:nvPicPr>
          <p:cNvPr id="12290" name="Picture 2" descr="John 10:42 - &quot;And many believed on him there.&quot;">
            <a:extLst>
              <a:ext uri="{FF2B5EF4-FFF2-40B4-BE49-F238E27FC236}">
                <a16:creationId xmlns:a16="http://schemas.microsoft.com/office/drawing/2014/main" id="{A0A14EE4-8125-7E75-6AF0-52893D5EECC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5025" y="2542381"/>
            <a:ext cx="3336925" cy="33369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Witnesses - John 5:43</a:t>
            </a:r>
          </a:p>
        </p:txBody>
      </p:sp>
      <p:sp>
        <p:nvSpPr>
          <p:cNvPr id="3" name="Content Placeholder 2"/>
          <p:cNvSpPr>
            <a:spLocks noGrp="1"/>
          </p:cNvSpPr>
          <p:nvPr>
            <p:ph sz="half" idx="1"/>
          </p:nvPr>
        </p:nvSpPr>
        <p:spPr/>
        <p:txBody>
          <a:bodyPr>
            <a:normAutofit lnSpcReduction="10000"/>
          </a:bodyPr>
          <a:lstStyle/>
          <a:p>
            <a:pPr algn="l">
              <a:defRPr sz="2800"/>
            </a:pPr>
            <a:r>
              <a:rPr sz="3200" dirty="0"/>
              <a:t>I am come in my Father's name, and ye receive me not: if another shall come in his own name, him ye will receive.</a:t>
            </a:r>
          </a:p>
        </p:txBody>
      </p:sp>
      <p:pic>
        <p:nvPicPr>
          <p:cNvPr id="13314" name="Picture 2" descr="John 4:43 - &quot;¶ Now after two days he departed thence, and went into Galilee.&quot;">
            <a:extLst>
              <a:ext uri="{FF2B5EF4-FFF2-40B4-BE49-F238E27FC236}">
                <a16:creationId xmlns:a16="http://schemas.microsoft.com/office/drawing/2014/main" id="{AC419736-8F1F-2BB6-0BBC-2319D0F3610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5025" y="2542381"/>
            <a:ext cx="3336925" cy="33369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Witnesses - John 5:44</a:t>
            </a:r>
          </a:p>
        </p:txBody>
      </p:sp>
      <p:sp>
        <p:nvSpPr>
          <p:cNvPr id="3" name="Content Placeholder 2"/>
          <p:cNvSpPr>
            <a:spLocks noGrp="1"/>
          </p:cNvSpPr>
          <p:nvPr>
            <p:ph sz="half" idx="1"/>
          </p:nvPr>
        </p:nvSpPr>
        <p:spPr/>
        <p:txBody>
          <a:bodyPr>
            <a:normAutofit fontScale="92500" lnSpcReduction="10000"/>
          </a:bodyPr>
          <a:lstStyle/>
          <a:p>
            <a:pPr algn="l">
              <a:defRPr sz="2800"/>
            </a:pPr>
            <a:r>
              <a:rPr sz="3200" dirty="0"/>
              <a:t>How can ye believe, which receive </a:t>
            </a:r>
            <a:r>
              <a:rPr sz="3200" dirty="0" err="1"/>
              <a:t>honour</a:t>
            </a:r>
            <a:r>
              <a:rPr sz="3200" dirty="0"/>
              <a:t> one of another, and seek not the </a:t>
            </a:r>
            <a:r>
              <a:rPr sz="3200" dirty="0" err="1"/>
              <a:t>honour</a:t>
            </a:r>
            <a:r>
              <a:rPr sz="3200" dirty="0"/>
              <a:t> that cometh from God only?</a:t>
            </a:r>
          </a:p>
        </p:txBody>
      </p:sp>
      <p:pic>
        <p:nvPicPr>
          <p:cNvPr id="7" name="Content Placeholder 6">
            <a:extLst>
              <a:ext uri="{FF2B5EF4-FFF2-40B4-BE49-F238E27FC236}">
                <a16:creationId xmlns:a16="http://schemas.microsoft.com/office/drawing/2014/main" id="{46B0F9D6-085F-1A62-FAC7-981A3D9C60F5}"/>
              </a:ext>
            </a:extLst>
          </p:cNvPr>
          <p:cNvPicPr>
            <a:picLocks noGrp="1" noChangeAspect="1"/>
          </p:cNvPicPr>
          <p:nvPr>
            <p:ph sz="half" idx="2"/>
          </p:nvPr>
        </p:nvPicPr>
        <p:blipFill>
          <a:blip r:embed="rId2"/>
          <a:stretch>
            <a:fillRect/>
          </a:stretch>
        </p:blipFill>
        <p:spPr>
          <a:xfrm>
            <a:off x="4645025" y="2542381"/>
            <a:ext cx="3336925" cy="3336925"/>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Witnesses - John 5:45</a:t>
            </a:r>
          </a:p>
        </p:txBody>
      </p:sp>
      <p:sp>
        <p:nvSpPr>
          <p:cNvPr id="3" name="Content Placeholder 2"/>
          <p:cNvSpPr>
            <a:spLocks noGrp="1"/>
          </p:cNvSpPr>
          <p:nvPr>
            <p:ph sz="half" idx="1"/>
          </p:nvPr>
        </p:nvSpPr>
        <p:spPr/>
        <p:txBody>
          <a:bodyPr>
            <a:normAutofit lnSpcReduction="10000"/>
          </a:bodyPr>
          <a:lstStyle/>
          <a:p>
            <a:pPr algn="l">
              <a:defRPr sz="2800"/>
            </a:pPr>
            <a:r>
              <a:rPr sz="3200" dirty="0"/>
              <a:t>Do not think that I will accuse you to the Father: there is one that </a:t>
            </a:r>
            <a:r>
              <a:rPr sz="3200" dirty="0" err="1"/>
              <a:t>accuseth</a:t>
            </a:r>
            <a:r>
              <a:rPr sz="3200" dirty="0"/>
              <a:t> you, even Moses, in whom ye trust.</a:t>
            </a:r>
          </a:p>
        </p:txBody>
      </p:sp>
      <p:pic>
        <p:nvPicPr>
          <p:cNvPr id="15362" name="Picture 2" descr="John 7:5 - &quot;For neither did his brethren believe in him.&quot;">
            <a:extLst>
              <a:ext uri="{FF2B5EF4-FFF2-40B4-BE49-F238E27FC236}">
                <a16:creationId xmlns:a16="http://schemas.microsoft.com/office/drawing/2014/main" id="{E5CB99E1-C278-449E-734E-75CE725424C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5025" y="2542381"/>
            <a:ext cx="3336925" cy="33369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Witnesses - John 5:46</a:t>
            </a:r>
          </a:p>
        </p:txBody>
      </p:sp>
      <p:sp>
        <p:nvSpPr>
          <p:cNvPr id="3" name="Content Placeholder 2"/>
          <p:cNvSpPr>
            <a:spLocks noGrp="1"/>
          </p:cNvSpPr>
          <p:nvPr>
            <p:ph sz="half" idx="1"/>
          </p:nvPr>
        </p:nvSpPr>
        <p:spPr/>
        <p:txBody>
          <a:bodyPr>
            <a:normAutofit/>
          </a:bodyPr>
          <a:lstStyle/>
          <a:p>
            <a:pPr algn="l">
              <a:defRPr sz="2800"/>
            </a:pPr>
            <a:r>
              <a:rPr sz="3200" dirty="0"/>
              <a:t>For had ye believed Moses, ye would have believed me; for he wrote of me.</a:t>
            </a:r>
          </a:p>
        </p:txBody>
      </p:sp>
      <p:pic>
        <p:nvPicPr>
          <p:cNvPr id="16386" name="Picture 2" descr="The Torah Scroll - Yardenit Baptismal Site">
            <a:extLst>
              <a:ext uri="{FF2B5EF4-FFF2-40B4-BE49-F238E27FC236}">
                <a16:creationId xmlns:a16="http://schemas.microsoft.com/office/drawing/2014/main" id="{E37EC514-56B0-8F63-7EE6-00D5C465B87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572000" y="2663445"/>
            <a:ext cx="3455524" cy="229949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C8FA04-705A-9CD8-700B-652CC9D368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B24CCB-0775-9775-3CC8-9D3FE66D8694}"/>
              </a:ext>
            </a:extLst>
          </p:cNvPr>
          <p:cNvSpPr>
            <a:spLocks noGrp="1"/>
          </p:cNvSpPr>
          <p:nvPr>
            <p:ph type="ctrTitle"/>
          </p:nvPr>
        </p:nvSpPr>
        <p:spPr>
          <a:xfrm>
            <a:off x="1519084" y="1563329"/>
            <a:ext cx="6113206" cy="1865671"/>
          </a:xfrm>
        </p:spPr>
        <p:txBody>
          <a:bodyPr/>
          <a:lstStyle/>
          <a:p>
            <a:r>
              <a:rPr lang="en-US" sz="2400" b="1" dirty="0"/>
              <a:t>Wherefore seeing we also are compassed about with so great a cloud of witnesses, let us lay aside every weight, and the sin which doth so easily beset us, and let us run with patience the race that is set before us,</a:t>
            </a:r>
          </a:p>
        </p:txBody>
      </p:sp>
      <p:sp>
        <p:nvSpPr>
          <p:cNvPr id="3" name="Subtitle 2">
            <a:extLst>
              <a:ext uri="{FF2B5EF4-FFF2-40B4-BE49-F238E27FC236}">
                <a16:creationId xmlns:a16="http://schemas.microsoft.com/office/drawing/2014/main" id="{828F0F41-E673-E505-8456-E59B4D4E625B}"/>
              </a:ext>
            </a:extLst>
          </p:cNvPr>
          <p:cNvSpPr>
            <a:spLocks noGrp="1"/>
          </p:cNvSpPr>
          <p:nvPr>
            <p:ph type="subTitle" idx="1"/>
          </p:nvPr>
        </p:nvSpPr>
        <p:spPr>
          <a:xfrm>
            <a:off x="1519084" y="3598327"/>
            <a:ext cx="6113206" cy="1770086"/>
          </a:xfrm>
        </p:spPr>
        <p:txBody>
          <a:bodyPr>
            <a:normAutofit lnSpcReduction="10000"/>
          </a:bodyPr>
          <a:lstStyle/>
          <a:p>
            <a:r>
              <a:rPr lang="en-US" sz="2400" b="1" i="0" baseline="30000" dirty="0">
                <a:solidFill>
                  <a:srgbClr val="000000"/>
                </a:solidFill>
                <a:effectLst/>
                <a:latin typeface="Garamond" panose="02020404030301010803" pitchFamily="18" charset="0"/>
              </a:rPr>
              <a:t> </a:t>
            </a:r>
            <a:r>
              <a:rPr lang="en-US" sz="2400" b="1" i="0" dirty="0">
                <a:solidFill>
                  <a:srgbClr val="000000"/>
                </a:solidFill>
                <a:effectLst/>
                <a:latin typeface="Garamond" panose="02020404030301010803" pitchFamily="18" charset="0"/>
              </a:rPr>
              <a:t>Looking unto Jesus the author and finisher of our faith; who for the joy that was set before him endured the cross, despising the shame, and is set down at the right hand of the throne of God.</a:t>
            </a:r>
            <a:endParaRPr lang="en-US" sz="2400" b="1" dirty="0">
              <a:latin typeface="Garamond" panose="02020404030301010803" pitchFamily="18" charset="0"/>
            </a:endParaRPr>
          </a:p>
        </p:txBody>
      </p:sp>
      <p:sp>
        <p:nvSpPr>
          <p:cNvPr id="4" name="TextBox 3">
            <a:extLst>
              <a:ext uri="{FF2B5EF4-FFF2-40B4-BE49-F238E27FC236}">
                <a16:creationId xmlns:a16="http://schemas.microsoft.com/office/drawing/2014/main" id="{0EF4BFF6-4EFF-B28D-E769-D4996818A1AD}"/>
              </a:ext>
            </a:extLst>
          </p:cNvPr>
          <p:cNvSpPr txBox="1"/>
          <p:nvPr/>
        </p:nvSpPr>
        <p:spPr>
          <a:xfrm>
            <a:off x="1378974" y="258097"/>
            <a:ext cx="6253316" cy="769441"/>
          </a:xfrm>
          <a:prstGeom prst="rect">
            <a:avLst/>
          </a:prstGeom>
          <a:noFill/>
        </p:spPr>
        <p:txBody>
          <a:bodyPr wrap="square" rtlCol="0">
            <a:spAutoFit/>
          </a:bodyPr>
          <a:lstStyle/>
          <a:p>
            <a:pPr algn="ctr"/>
            <a:r>
              <a:rPr lang="en-US" sz="4400" dirty="0">
                <a:latin typeface="+mj-lt"/>
              </a:rPr>
              <a:t>Hebrews 12:1-2</a:t>
            </a:r>
          </a:p>
        </p:txBody>
      </p:sp>
    </p:spTree>
    <p:extLst>
      <p:ext uri="{BB962C8B-B14F-4D97-AF65-F5344CB8AC3E}">
        <p14:creationId xmlns:p14="http://schemas.microsoft.com/office/powerpoint/2010/main" val="39903342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Witnesses - John 5:47</a:t>
            </a:r>
          </a:p>
        </p:txBody>
      </p:sp>
      <p:sp>
        <p:nvSpPr>
          <p:cNvPr id="3" name="Content Placeholder 2"/>
          <p:cNvSpPr>
            <a:spLocks noGrp="1"/>
          </p:cNvSpPr>
          <p:nvPr>
            <p:ph sz="half" idx="1"/>
          </p:nvPr>
        </p:nvSpPr>
        <p:spPr/>
        <p:txBody>
          <a:bodyPr>
            <a:normAutofit/>
          </a:bodyPr>
          <a:lstStyle/>
          <a:p>
            <a:pPr algn="l">
              <a:defRPr sz="2800"/>
            </a:pPr>
            <a:r>
              <a:rPr sz="3200" dirty="0"/>
              <a:t>But if ye believe not his writings, how shall ye believe my words?</a:t>
            </a:r>
          </a:p>
        </p:txBody>
      </p:sp>
      <p:pic>
        <p:nvPicPr>
          <p:cNvPr id="17410" name="Picture 2" descr="Moses">
            <a:extLst>
              <a:ext uri="{FF2B5EF4-FFF2-40B4-BE49-F238E27FC236}">
                <a16:creationId xmlns:a16="http://schemas.microsoft.com/office/drawing/2014/main" id="{44D2C89F-4A79-F2A5-3BAB-AEA0CBC9607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5025" y="2542381"/>
            <a:ext cx="3336925" cy="33369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CF804-035F-BCEC-12AC-6C5F24CFA63F}"/>
              </a:ext>
            </a:extLst>
          </p:cNvPr>
          <p:cNvSpPr>
            <a:spLocks noGrp="1"/>
          </p:cNvSpPr>
          <p:nvPr>
            <p:ph type="ctrTitle"/>
          </p:nvPr>
        </p:nvSpPr>
        <p:spPr>
          <a:xfrm>
            <a:off x="1579418" y="1811863"/>
            <a:ext cx="5985164" cy="1515533"/>
          </a:xfrm>
        </p:spPr>
        <p:txBody>
          <a:bodyPr/>
          <a:lstStyle/>
          <a:p>
            <a:r>
              <a:rPr lang="en-US" sz="3200" b="1" dirty="0"/>
              <a:t>“The word of God is the seed. Every seed has in itself a germinating principle.”</a:t>
            </a:r>
          </a:p>
        </p:txBody>
      </p:sp>
      <p:sp>
        <p:nvSpPr>
          <p:cNvPr id="3" name="Subtitle 2">
            <a:extLst>
              <a:ext uri="{FF2B5EF4-FFF2-40B4-BE49-F238E27FC236}">
                <a16:creationId xmlns:a16="http://schemas.microsoft.com/office/drawing/2014/main" id="{1AB5A467-F30A-32B4-E341-14B7D4F49241}"/>
              </a:ext>
            </a:extLst>
          </p:cNvPr>
          <p:cNvSpPr>
            <a:spLocks noGrp="1"/>
          </p:cNvSpPr>
          <p:nvPr>
            <p:ph type="subTitle" idx="1"/>
          </p:nvPr>
        </p:nvSpPr>
        <p:spPr/>
        <p:txBody>
          <a:bodyPr>
            <a:normAutofit/>
          </a:bodyPr>
          <a:lstStyle/>
          <a:p>
            <a:r>
              <a:rPr lang="en-US" sz="3200" dirty="0"/>
              <a:t>- Desire of Ages, p. 76</a:t>
            </a:r>
          </a:p>
        </p:txBody>
      </p:sp>
    </p:spTree>
    <p:extLst>
      <p:ext uri="{BB962C8B-B14F-4D97-AF65-F5344CB8AC3E}">
        <p14:creationId xmlns:p14="http://schemas.microsoft.com/office/powerpoint/2010/main" val="13337333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rPr i="1" dirty="0"/>
              <a:t>Feeding the Multitude - John 6:1</a:t>
            </a:r>
          </a:p>
        </p:txBody>
      </p:sp>
      <p:sp>
        <p:nvSpPr>
          <p:cNvPr id="4" name="Content Placeholder 3"/>
          <p:cNvSpPr>
            <a:spLocks noGrp="1"/>
          </p:cNvSpPr>
          <p:nvPr>
            <p:ph sz="half" idx="2"/>
          </p:nvPr>
        </p:nvSpPr>
        <p:spPr>
          <a:xfrm>
            <a:off x="4707675" y="2654102"/>
            <a:ext cx="3337560" cy="2975554"/>
          </a:xfrm>
        </p:spPr>
        <p:txBody>
          <a:bodyPr>
            <a:normAutofit/>
          </a:bodyPr>
          <a:lstStyle/>
          <a:p>
            <a:pPr algn="l">
              <a:defRPr sz="2800"/>
            </a:pPr>
            <a:r>
              <a:rPr sz="3200" dirty="0"/>
              <a:t>After these things Jesus went over the sea of Galilee, which is the sea of Tiberias.</a:t>
            </a:r>
          </a:p>
        </p:txBody>
      </p:sp>
      <p:pic>
        <p:nvPicPr>
          <p:cNvPr id="18434" name="Picture 2" descr="A large crowd, many of them pilgrims on their way to the Passover feast in Jerusalem, watched the boat and followed it around the coast on foot to meet Jesus. – Slide 2">
            <a:extLst>
              <a:ext uri="{FF2B5EF4-FFF2-40B4-BE49-F238E27FC236}">
                <a16:creationId xmlns:a16="http://schemas.microsoft.com/office/drawing/2014/main" id="{CF047E95-9A33-85B1-11A9-3C84581722B9}"/>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233488" y="2654102"/>
            <a:ext cx="3338512" cy="25038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rPr i="1" dirty="0"/>
              <a:t>Feeding the Multitude - John 6:2</a:t>
            </a:r>
          </a:p>
        </p:txBody>
      </p:sp>
      <p:sp>
        <p:nvSpPr>
          <p:cNvPr id="4" name="Content Placeholder 3"/>
          <p:cNvSpPr>
            <a:spLocks noGrp="1"/>
          </p:cNvSpPr>
          <p:nvPr>
            <p:ph sz="half" idx="2"/>
          </p:nvPr>
        </p:nvSpPr>
        <p:spPr/>
        <p:txBody>
          <a:bodyPr/>
          <a:lstStyle/>
          <a:p>
            <a:pPr algn="l">
              <a:defRPr sz="2800"/>
            </a:pPr>
            <a:r>
              <a:rPr dirty="0"/>
              <a:t>And a great multitude followed him, because they saw his miracles which he did on them that were diseased.</a:t>
            </a:r>
          </a:p>
        </p:txBody>
      </p:sp>
      <p:pic>
        <p:nvPicPr>
          <p:cNvPr id="19458" name="Picture 2" descr="The disciples had just returned from going around villages preaching and healing the sick. They had also heard the news that John the Baptist had been executed by Herod Antipas. Jesus and His disciples got in a boat a sailed to a remote place. – Slide 1">
            <a:extLst>
              <a:ext uri="{FF2B5EF4-FFF2-40B4-BE49-F238E27FC236}">
                <a16:creationId xmlns:a16="http://schemas.microsoft.com/office/drawing/2014/main" id="{C8316F3B-410D-177C-AC96-600B50FBEEAF}"/>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233488" y="2700993"/>
            <a:ext cx="3338512" cy="25038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rPr i="1" dirty="0"/>
              <a:t>Feeding the Multitude - John 6:3</a:t>
            </a:r>
          </a:p>
        </p:txBody>
      </p:sp>
      <p:sp>
        <p:nvSpPr>
          <p:cNvPr id="4" name="Content Placeholder 3"/>
          <p:cNvSpPr>
            <a:spLocks noGrp="1"/>
          </p:cNvSpPr>
          <p:nvPr>
            <p:ph sz="half" idx="2"/>
          </p:nvPr>
        </p:nvSpPr>
        <p:spPr/>
        <p:txBody>
          <a:bodyPr>
            <a:normAutofit/>
          </a:bodyPr>
          <a:lstStyle/>
          <a:p>
            <a:pPr algn="l">
              <a:defRPr sz="2800"/>
            </a:pPr>
            <a:r>
              <a:rPr sz="3200" dirty="0"/>
              <a:t>And Jesus went up into a mountain, and there he sat with his disciples.</a:t>
            </a:r>
          </a:p>
        </p:txBody>
      </p:sp>
      <p:pic>
        <p:nvPicPr>
          <p:cNvPr id="20482" name="Picture 2" descr="Late in the afternoon the disciples urged Jesus to send the crowd away to nearby farms and villages to find food and lodgings. ‘There is nothing to eat here in this deserted spot,’ they said. – Slide 4">
            <a:extLst>
              <a:ext uri="{FF2B5EF4-FFF2-40B4-BE49-F238E27FC236}">
                <a16:creationId xmlns:a16="http://schemas.microsoft.com/office/drawing/2014/main" id="{0229FB16-68C7-EBAF-2F7D-D49FEF191A00}"/>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60337" y="2583763"/>
            <a:ext cx="3338512" cy="25038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rPr i="1" dirty="0"/>
              <a:t>Feeding the Multitude - John 6:4</a:t>
            </a:r>
          </a:p>
        </p:txBody>
      </p:sp>
      <p:sp>
        <p:nvSpPr>
          <p:cNvPr id="4" name="Content Placeholder 3"/>
          <p:cNvSpPr>
            <a:spLocks noGrp="1"/>
          </p:cNvSpPr>
          <p:nvPr>
            <p:ph sz="half" idx="2"/>
          </p:nvPr>
        </p:nvSpPr>
        <p:spPr/>
        <p:txBody>
          <a:bodyPr>
            <a:normAutofit/>
          </a:bodyPr>
          <a:lstStyle/>
          <a:p>
            <a:pPr algn="l">
              <a:defRPr sz="2800"/>
            </a:pPr>
            <a:r>
              <a:rPr sz="3600" dirty="0"/>
              <a:t>And the </a:t>
            </a:r>
            <a:r>
              <a:rPr sz="3600" dirty="0" err="1"/>
              <a:t>passover</a:t>
            </a:r>
            <a:r>
              <a:rPr sz="3600" dirty="0"/>
              <a:t>, a feast of the Jews, was nigh.</a:t>
            </a:r>
          </a:p>
        </p:txBody>
      </p:sp>
      <p:pic>
        <p:nvPicPr>
          <p:cNvPr id="21506" name="Picture 2" descr="Immediately Jesus told the disciples to get into the boat and go on ahead of Him to the other side, while He dismissed the crowd. – Slide 12">
            <a:extLst>
              <a:ext uri="{FF2B5EF4-FFF2-40B4-BE49-F238E27FC236}">
                <a16:creationId xmlns:a16="http://schemas.microsoft.com/office/drawing/2014/main" id="{B6DA06B1-7FB4-B744-522A-3C0D6860AFA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60337" y="2583764"/>
            <a:ext cx="3338512" cy="25038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rPr i="1" dirty="0"/>
              <a:t>Feeding the Multitude - John 6:5</a:t>
            </a:r>
          </a:p>
        </p:txBody>
      </p:sp>
      <p:sp>
        <p:nvSpPr>
          <p:cNvPr id="4" name="Content Placeholder 3"/>
          <p:cNvSpPr>
            <a:spLocks noGrp="1"/>
          </p:cNvSpPr>
          <p:nvPr>
            <p:ph sz="half" idx="2"/>
          </p:nvPr>
        </p:nvSpPr>
        <p:spPr/>
        <p:txBody>
          <a:bodyPr>
            <a:normAutofit lnSpcReduction="10000"/>
          </a:bodyPr>
          <a:lstStyle/>
          <a:p>
            <a:pPr algn="l">
              <a:defRPr sz="2800"/>
            </a:pPr>
            <a:r>
              <a:t>When Jesus then lifted up his eyes, and saw a great company come unto him, he saith unto Philip, Whence shall we buy bread, that these may eat?</a:t>
            </a:r>
          </a:p>
        </p:txBody>
      </p:sp>
      <p:pic>
        <p:nvPicPr>
          <p:cNvPr id="22530" name="Picture 2" descr="Jesus replied, ‘You feed them!’ – Slide 5">
            <a:extLst>
              <a:ext uri="{FF2B5EF4-FFF2-40B4-BE49-F238E27FC236}">
                <a16:creationId xmlns:a16="http://schemas.microsoft.com/office/drawing/2014/main" id="{BBC11BE2-F0BE-9A92-7D47-EEC4536058A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6338" y="2958902"/>
            <a:ext cx="3338512" cy="25038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rPr i="1" dirty="0"/>
              <a:t>Feeding the Multitude - John 6:6</a:t>
            </a:r>
          </a:p>
        </p:txBody>
      </p:sp>
      <p:sp>
        <p:nvSpPr>
          <p:cNvPr id="4" name="Content Placeholder 3"/>
          <p:cNvSpPr>
            <a:spLocks noGrp="1"/>
          </p:cNvSpPr>
          <p:nvPr>
            <p:ph sz="half" idx="2"/>
          </p:nvPr>
        </p:nvSpPr>
        <p:spPr/>
        <p:txBody>
          <a:bodyPr>
            <a:normAutofit/>
          </a:bodyPr>
          <a:lstStyle/>
          <a:p>
            <a:pPr algn="l">
              <a:defRPr sz="2800"/>
            </a:pPr>
            <a:r>
              <a:rPr sz="3200" dirty="0"/>
              <a:t>And this he said to prove him: for he himself knew what he would do.</a:t>
            </a:r>
          </a:p>
        </p:txBody>
      </p:sp>
      <p:pic>
        <p:nvPicPr>
          <p:cNvPr id="23554" name="Picture 2" descr="Late in the afternoon the disciples urged Jesus to send the crowd away to nearby farms and villages to find food and lodgings. ‘There is nothing to eat here in this deserted spot,’ they said. – Slide 4">
            <a:extLst>
              <a:ext uri="{FF2B5EF4-FFF2-40B4-BE49-F238E27FC236}">
                <a16:creationId xmlns:a16="http://schemas.microsoft.com/office/drawing/2014/main" id="{5BDADEF8-8DB7-017A-816A-019362F2CDC4}"/>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32795" b="29272"/>
          <a:stretch/>
        </p:blipFill>
        <p:spPr bwMode="auto">
          <a:xfrm>
            <a:off x="1137320" y="2639446"/>
            <a:ext cx="3434680" cy="27110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rPr i="1" dirty="0"/>
              <a:t>Feeding the Multitude - John 6:7</a:t>
            </a:r>
          </a:p>
        </p:txBody>
      </p:sp>
      <p:sp>
        <p:nvSpPr>
          <p:cNvPr id="4" name="Content Placeholder 3"/>
          <p:cNvSpPr>
            <a:spLocks noGrp="1"/>
          </p:cNvSpPr>
          <p:nvPr>
            <p:ph sz="half" idx="2"/>
          </p:nvPr>
        </p:nvSpPr>
        <p:spPr/>
        <p:txBody>
          <a:bodyPr>
            <a:normAutofit lnSpcReduction="10000"/>
          </a:bodyPr>
          <a:lstStyle/>
          <a:p>
            <a:pPr algn="l">
              <a:defRPr sz="2800"/>
            </a:pPr>
            <a:r>
              <a:t>Philip answered him, Two hundred pennyworth of bread is not sufficient for them, that every one of them may take a little.</a:t>
            </a:r>
          </a:p>
        </p:txBody>
      </p:sp>
      <p:pic>
        <p:nvPicPr>
          <p:cNvPr id="24578" name="Picture 2" descr="Turning to Philip He asked, ‘Philip, where can we buy bread to feed all these people?’ Philip replied, ‘It would take a fortune to feed this many!’ – Slide 6">
            <a:extLst>
              <a:ext uri="{FF2B5EF4-FFF2-40B4-BE49-F238E27FC236}">
                <a16:creationId xmlns:a16="http://schemas.microsoft.com/office/drawing/2014/main" id="{0AC0F04C-173A-CF59-714A-6B3A0763B04D}"/>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6866" y="2732256"/>
            <a:ext cx="3338512" cy="25038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rPr i="1" dirty="0"/>
              <a:t>Feeding the Multitude - John 6:8</a:t>
            </a:r>
          </a:p>
        </p:txBody>
      </p:sp>
      <p:sp>
        <p:nvSpPr>
          <p:cNvPr id="4" name="Content Placeholder 3"/>
          <p:cNvSpPr>
            <a:spLocks noGrp="1"/>
          </p:cNvSpPr>
          <p:nvPr>
            <p:ph sz="half" idx="2"/>
          </p:nvPr>
        </p:nvSpPr>
        <p:spPr/>
        <p:txBody>
          <a:bodyPr>
            <a:normAutofit/>
          </a:bodyPr>
          <a:lstStyle/>
          <a:p>
            <a:pPr algn="l">
              <a:defRPr sz="2800"/>
            </a:pPr>
            <a:r>
              <a:rPr sz="3200" dirty="0"/>
              <a:t>One of his disciples, Andrew, Simon Peter's brother, saith unto him,</a:t>
            </a:r>
          </a:p>
        </p:txBody>
      </p:sp>
      <p:pic>
        <p:nvPicPr>
          <p:cNvPr id="26626" name="Picture 2" descr="Late in the afternoon the disciples urged Jesus to send the crowd away to nearby farms and villages to find food and lodgings. ‘There is nothing to eat here in this deserted spot,’ they said. – Slide 4">
            <a:extLst>
              <a:ext uri="{FF2B5EF4-FFF2-40B4-BE49-F238E27FC236}">
                <a16:creationId xmlns:a16="http://schemas.microsoft.com/office/drawing/2014/main" id="{74FF94A7-85FE-638E-50E2-E8CD65100A0C}"/>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34786" t="9021" b="16514"/>
          <a:stretch/>
        </p:blipFill>
        <p:spPr bwMode="auto">
          <a:xfrm>
            <a:off x="1304799" y="2487168"/>
            <a:ext cx="3194050" cy="27353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22EDF-B163-EAA5-4A52-796E3E59D4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E5BC92-BBC3-4194-1906-6DDBF8109C90}"/>
              </a:ext>
            </a:extLst>
          </p:cNvPr>
          <p:cNvSpPr>
            <a:spLocks noGrp="1"/>
          </p:cNvSpPr>
          <p:nvPr>
            <p:ph type="ctrTitle"/>
          </p:nvPr>
        </p:nvSpPr>
        <p:spPr>
          <a:xfrm>
            <a:off x="1519084" y="1563330"/>
            <a:ext cx="6113206" cy="1526458"/>
          </a:xfrm>
        </p:spPr>
        <p:txBody>
          <a:bodyPr/>
          <a:lstStyle/>
          <a:p>
            <a:r>
              <a:rPr lang="en-US" sz="4000" b="1" dirty="0"/>
              <a:t>Hebrews 12:3</a:t>
            </a:r>
          </a:p>
        </p:txBody>
      </p:sp>
      <p:sp>
        <p:nvSpPr>
          <p:cNvPr id="3" name="Subtitle 2">
            <a:extLst>
              <a:ext uri="{FF2B5EF4-FFF2-40B4-BE49-F238E27FC236}">
                <a16:creationId xmlns:a16="http://schemas.microsoft.com/office/drawing/2014/main" id="{62CADFA6-B7BA-1FF8-A71C-B9631F475C05}"/>
              </a:ext>
            </a:extLst>
          </p:cNvPr>
          <p:cNvSpPr>
            <a:spLocks noGrp="1"/>
          </p:cNvSpPr>
          <p:nvPr>
            <p:ph type="subTitle" idx="1"/>
          </p:nvPr>
        </p:nvSpPr>
        <p:spPr>
          <a:xfrm>
            <a:off x="1519084" y="3598327"/>
            <a:ext cx="6113206" cy="1770086"/>
          </a:xfrm>
        </p:spPr>
        <p:txBody>
          <a:bodyPr>
            <a:normAutofit fontScale="92500" lnSpcReduction="10000"/>
          </a:bodyPr>
          <a:lstStyle/>
          <a:p>
            <a:r>
              <a:rPr lang="en-US" sz="3200" b="1" dirty="0"/>
              <a:t>For consider him that endured such contradiction of sinners against himself, lest ye be wearied and faint in your minds.</a:t>
            </a:r>
            <a:endParaRPr lang="en-US" sz="3200" b="1" dirty="0">
              <a:latin typeface="Garamond" panose="02020404030301010803" pitchFamily="18" charset="0"/>
            </a:endParaRPr>
          </a:p>
        </p:txBody>
      </p:sp>
    </p:spTree>
    <p:extLst>
      <p:ext uri="{BB962C8B-B14F-4D97-AF65-F5344CB8AC3E}">
        <p14:creationId xmlns:p14="http://schemas.microsoft.com/office/powerpoint/2010/main" val="27627451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rPr i="1" dirty="0"/>
              <a:t>Feeding the Multitude - John 6:9</a:t>
            </a:r>
          </a:p>
        </p:txBody>
      </p:sp>
      <p:sp>
        <p:nvSpPr>
          <p:cNvPr id="4" name="Content Placeholder 3"/>
          <p:cNvSpPr>
            <a:spLocks noGrp="1"/>
          </p:cNvSpPr>
          <p:nvPr>
            <p:ph sz="half" idx="2"/>
          </p:nvPr>
        </p:nvSpPr>
        <p:spPr/>
        <p:txBody>
          <a:bodyPr>
            <a:normAutofit lnSpcReduction="10000"/>
          </a:bodyPr>
          <a:lstStyle/>
          <a:p>
            <a:pPr algn="l">
              <a:defRPr sz="2800"/>
            </a:pPr>
            <a:r>
              <a:rPr sz="3200" dirty="0"/>
              <a:t>There is a lad here, which hath five barley loaves, and two small fishes: but what are they among so many?</a:t>
            </a:r>
          </a:p>
        </p:txBody>
      </p:sp>
      <p:pic>
        <p:nvPicPr>
          <p:cNvPr id="25602" name="Picture 2" descr="Andrew, Simon Peter’s brother, spoke up. ‘There’s a young boy here with five barley loaves and a couple of fish! But what good is that with all these mouths to feed?’ – Slide 7">
            <a:extLst>
              <a:ext uri="{FF2B5EF4-FFF2-40B4-BE49-F238E27FC236}">
                <a16:creationId xmlns:a16="http://schemas.microsoft.com/office/drawing/2014/main" id="{11176F70-B01B-9311-839F-17672E8BCB05}"/>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6338" y="2958902"/>
            <a:ext cx="3338512" cy="25038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rPr i="1" dirty="0"/>
              <a:t>Feeding the Multitude - John 6:10</a:t>
            </a:r>
          </a:p>
        </p:txBody>
      </p:sp>
      <p:sp>
        <p:nvSpPr>
          <p:cNvPr id="4" name="Content Placeholder 3"/>
          <p:cNvSpPr>
            <a:spLocks noGrp="1"/>
          </p:cNvSpPr>
          <p:nvPr>
            <p:ph sz="half" idx="2"/>
          </p:nvPr>
        </p:nvSpPr>
        <p:spPr/>
        <p:txBody>
          <a:bodyPr>
            <a:normAutofit lnSpcReduction="10000"/>
          </a:bodyPr>
          <a:lstStyle/>
          <a:p>
            <a:pPr algn="l">
              <a:defRPr sz="2800"/>
            </a:pPr>
            <a:r>
              <a:t>And Jesus said, Make the men sit down. Now there was much grass in the place. So the men sat down, in number about five thousand.</a:t>
            </a:r>
          </a:p>
        </p:txBody>
      </p:sp>
      <p:pic>
        <p:nvPicPr>
          <p:cNvPr id="27650" name="Picture 2" descr="‘Tell everyone to sit down in groups of around fifty,’ Jesus ordered. – Slide 8">
            <a:extLst>
              <a:ext uri="{FF2B5EF4-FFF2-40B4-BE49-F238E27FC236}">
                <a16:creationId xmlns:a16="http://schemas.microsoft.com/office/drawing/2014/main" id="{1A878427-C486-7C97-17F6-089ECFD547EB}"/>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11685"/>
          <a:stretch/>
        </p:blipFill>
        <p:spPr bwMode="auto">
          <a:xfrm>
            <a:off x="1176337" y="2579077"/>
            <a:ext cx="3395663" cy="288370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rPr i="1" dirty="0"/>
              <a:t>Feeding the Multitude - John 6:11</a:t>
            </a:r>
          </a:p>
        </p:txBody>
      </p:sp>
      <p:sp>
        <p:nvSpPr>
          <p:cNvPr id="4" name="Content Placeholder 3"/>
          <p:cNvSpPr>
            <a:spLocks noGrp="1"/>
          </p:cNvSpPr>
          <p:nvPr>
            <p:ph sz="half" idx="2"/>
          </p:nvPr>
        </p:nvSpPr>
        <p:spPr/>
        <p:txBody>
          <a:bodyPr>
            <a:normAutofit fontScale="92500" lnSpcReduction="20000"/>
          </a:bodyPr>
          <a:lstStyle/>
          <a:p>
            <a:pPr algn="l">
              <a:defRPr sz="2800"/>
            </a:pPr>
            <a:r>
              <a:t>And Jesus took the loaves; and when he had given thanks, he distributed to the disciples, and the disciples to them that were set down; and likewise of the fishes as much as they would.</a:t>
            </a:r>
          </a:p>
        </p:txBody>
      </p:sp>
      <p:pic>
        <p:nvPicPr>
          <p:cNvPr id="28674" name="Picture 2" descr="Jesus took the five loaves and two fish, looked up into the sky, and gave thanks. Then He broke off pieces for His disciples to set before the crowd. – Slide 9">
            <a:extLst>
              <a:ext uri="{FF2B5EF4-FFF2-40B4-BE49-F238E27FC236}">
                <a16:creationId xmlns:a16="http://schemas.microsoft.com/office/drawing/2014/main" id="{8FC4184C-72AA-B032-D59B-B70FEEAB7A88}"/>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4722" r="7001"/>
          <a:stretch/>
        </p:blipFill>
        <p:spPr bwMode="auto">
          <a:xfrm>
            <a:off x="1141046" y="2547815"/>
            <a:ext cx="3430954" cy="291497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rPr i="1" dirty="0"/>
              <a:t>Feeding the Multitude - John 6:12</a:t>
            </a:r>
          </a:p>
        </p:txBody>
      </p:sp>
      <p:sp>
        <p:nvSpPr>
          <p:cNvPr id="4" name="Content Placeholder 3"/>
          <p:cNvSpPr>
            <a:spLocks noGrp="1"/>
          </p:cNvSpPr>
          <p:nvPr>
            <p:ph sz="half" idx="2"/>
          </p:nvPr>
        </p:nvSpPr>
        <p:spPr/>
        <p:txBody>
          <a:bodyPr/>
          <a:lstStyle/>
          <a:p>
            <a:pPr algn="l">
              <a:defRPr sz="2800"/>
            </a:pPr>
            <a:r>
              <a:t>When they were filled, he said unto his disciples, Gather up the fragments that remain, that nothing be lost.</a:t>
            </a:r>
          </a:p>
        </p:txBody>
      </p:sp>
      <p:pic>
        <p:nvPicPr>
          <p:cNvPr id="29700" name="Picture 4" descr="The disciples gave out the bread and fish and everyone ate until they were no longer hungry. – Slide 10">
            <a:extLst>
              <a:ext uri="{FF2B5EF4-FFF2-40B4-BE49-F238E27FC236}">
                <a16:creationId xmlns:a16="http://schemas.microsoft.com/office/drawing/2014/main" id="{F0CFD93F-0021-62A9-AAC8-3F0FD826DCA9}"/>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6866" y="2568132"/>
            <a:ext cx="3338512" cy="25038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rPr i="1" dirty="0"/>
              <a:t>Feeding the Multitude - John 6:13</a:t>
            </a:r>
          </a:p>
        </p:txBody>
      </p:sp>
      <p:sp>
        <p:nvSpPr>
          <p:cNvPr id="4" name="Content Placeholder 3"/>
          <p:cNvSpPr>
            <a:spLocks noGrp="1"/>
          </p:cNvSpPr>
          <p:nvPr>
            <p:ph sz="half" idx="2"/>
          </p:nvPr>
        </p:nvSpPr>
        <p:spPr/>
        <p:txBody>
          <a:bodyPr>
            <a:normAutofit fontScale="92500" lnSpcReduction="10000"/>
          </a:bodyPr>
          <a:lstStyle/>
          <a:p>
            <a:pPr algn="l">
              <a:defRPr sz="2800"/>
            </a:pPr>
            <a:r>
              <a:rPr dirty="0"/>
              <a:t>Therefore they gathered them together, and filled twelve baskets with the fragments of the five barley loaves, which remained over and above unto them that had eaten.</a:t>
            </a:r>
          </a:p>
        </p:txBody>
      </p:sp>
      <p:pic>
        <p:nvPicPr>
          <p:cNvPr id="30722" name="Picture 2" descr="The disciples picked up twelve basketfuls of broken pieces that were left over. – Slide 11">
            <a:extLst>
              <a:ext uri="{FF2B5EF4-FFF2-40B4-BE49-F238E27FC236}">
                <a16:creationId xmlns:a16="http://schemas.microsoft.com/office/drawing/2014/main" id="{A565D628-C2AE-8D76-9F34-C5A329495989}"/>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6866" y="2661918"/>
            <a:ext cx="3338512" cy="25038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rPr i="1" dirty="0"/>
              <a:t>Feeding the Multitude - John 6:14</a:t>
            </a:r>
          </a:p>
        </p:txBody>
      </p:sp>
      <p:sp>
        <p:nvSpPr>
          <p:cNvPr id="4" name="Content Placeholder 3"/>
          <p:cNvSpPr>
            <a:spLocks noGrp="1"/>
          </p:cNvSpPr>
          <p:nvPr>
            <p:ph sz="half" idx="2"/>
          </p:nvPr>
        </p:nvSpPr>
        <p:spPr/>
        <p:txBody>
          <a:bodyPr/>
          <a:lstStyle/>
          <a:p>
            <a:pPr algn="l">
              <a:defRPr sz="2800"/>
            </a:pPr>
            <a:r>
              <a:rPr dirty="0"/>
              <a:t>Then those men, when they had seen the miracle that Jesus did, said, This is of a truth that prophet that should come into the world.</a:t>
            </a:r>
          </a:p>
        </p:txBody>
      </p:sp>
      <p:pic>
        <p:nvPicPr>
          <p:cNvPr id="31746" name="Picture 2" descr="After Jesus had sent the crowds away, He went up on a hillside by himself to pray. – Slide 13">
            <a:extLst>
              <a:ext uri="{FF2B5EF4-FFF2-40B4-BE49-F238E27FC236}">
                <a16:creationId xmlns:a16="http://schemas.microsoft.com/office/drawing/2014/main" id="{36107DD4-C506-DCB9-6248-C462BA5409B5}"/>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6338" y="2958902"/>
            <a:ext cx="3338512" cy="25038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rPr i="1" dirty="0"/>
              <a:t>Feeding the Multitude - John 6:15</a:t>
            </a:r>
          </a:p>
        </p:txBody>
      </p:sp>
      <p:sp>
        <p:nvSpPr>
          <p:cNvPr id="4" name="Content Placeholder 3"/>
          <p:cNvSpPr>
            <a:spLocks noGrp="1"/>
          </p:cNvSpPr>
          <p:nvPr>
            <p:ph sz="half" idx="2"/>
          </p:nvPr>
        </p:nvSpPr>
        <p:spPr/>
        <p:txBody>
          <a:bodyPr>
            <a:normAutofit fontScale="92500"/>
          </a:bodyPr>
          <a:lstStyle/>
          <a:p>
            <a:pPr algn="l">
              <a:defRPr sz="2800"/>
            </a:pPr>
            <a:r>
              <a:rPr dirty="0"/>
              <a:t>When Jesus therefore perceived that they would come and take him by force, to make him a king, he departed again into a mountain himself alone.</a:t>
            </a:r>
          </a:p>
        </p:txBody>
      </p:sp>
      <p:pic>
        <p:nvPicPr>
          <p:cNvPr id="32770" name="Picture 2" descr="As they got off the boat people recognised Jesus and started bringing those who were sick to him. All those who touched the edge of his clothes were healed. – Slide 12">
            <a:extLst>
              <a:ext uri="{FF2B5EF4-FFF2-40B4-BE49-F238E27FC236}">
                <a16:creationId xmlns:a16="http://schemas.microsoft.com/office/drawing/2014/main" id="{2FDAD5A5-CB44-F53B-AFC6-1C648AB191F9}"/>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60337" y="2685364"/>
            <a:ext cx="3338512" cy="25038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Trusting the Witness - John 6:16</a:t>
            </a:r>
          </a:p>
        </p:txBody>
      </p:sp>
      <p:sp>
        <p:nvSpPr>
          <p:cNvPr id="3" name="Content Placeholder 2"/>
          <p:cNvSpPr>
            <a:spLocks noGrp="1"/>
          </p:cNvSpPr>
          <p:nvPr>
            <p:ph sz="half" idx="1"/>
          </p:nvPr>
        </p:nvSpPr>
        <p:spPr/>
        <p:txBody>
          <a:bodyPr>
            <a:normAutofit/>
          </a:bodyPr>
          <a:lstStyle/>
          <a:p>
            <a:pPr algn="l">
              <a:defRPr sz="2800"/>
            </a:pPr>
            <a:r>
              <a:rPr sz="3200" dirty="0"/>
              <a:t>And when even was now come, his disciples went down unto the sea,</a:t>
            </a:r>
          </a:p>
        </p:txBody>
      </p:sp>
      <p:pic>
        <p:nvPicPr>
          <p:cNvPr id="34818" name="Picture 2" descr="Those in the boat worshiped Jesus, saying, ‘Truly you are the Son of God.’ – Slide 15">
            <a:extLst>
              <a:ext uri="{FF2B5EF4-FFF2-40B4-BE49-F238E27FC236}">
                <a16:creationId xmlns:a16="http://schemas.microsoft.com/office/drawing/2014/main" id="{A991D641-3FF5-32D6-AD38-B36A089A8A8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5025" y="2959497"/>
            <a:ext cx="3336925" cy="25026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Trusting the Witness - John 6:17</a:t>
            </a:r>
          </a:p>
        </p:txBody>
      </p:sp>
      <p:sp>
        <p:nvSpPr>
          <p:cNvPr id="3" name="Content Placeholder 2"/>
          <p:cNvSpPr>
            <a:spLocks noGrp="1"/>
          </p:cNvSpPr>
          <p:nvPr>
            <p:ph sz="half" idx="1"/>
          </p:nvPr>
        </p:nvSpPr>
        <p:spPr/>
        <p:txBody>
          <a:bodyPr/>
          <a:lstStyle/>
          <a:p>
            <a:pPr algn="l">
              <a:defRPr sz="2800"/>
            </a:pPr>
            <a:r>
              <a:t>And entered into a ship, and went over the sea toward Capernaum. And it was now dark, and Jesus was not come to them.</a:t>
            </a:r>
          </a:p>
        </p:txBody>
      </p:sp>
      <p:pic>
        <p:nvPicPr>
          <p:cNvPr id="33794" name="Picture 2" descr="After feeding over 5,000 people Jesus made the disciples get into their boat and go on ahead of Him to the other side of Lake Galilee. Jesus stayed to dismiss the large crowd. – Slide 1">
            <a:extLst>
              <a:ext uri="{FF2B5EF4-FFF2-40B4-BE49-F238E27FC236}">
                <a16:creationId xmlns:a16="http://schemas.microsoft.com/office/drawing/2014/main" id="{E409290A-9EB1-F66E-A85A-FE343CFD4A4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5025" y="2959497"/>
            <a:ext cx="3336925" cy="25026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Trusting the Witness - John 6:18</a:t>
            </a:r>
          </a:p>
        </p:txBody>
      </p:sp>
      <p:sp>
        <p:nvSpPr>
          <p:cNvPr id="3" name="Content Placeholder 2"/>
          <p:cNvSpPr>
            <a:spLocks noGrp="1"/>
          </p:cNvSpPr>
          <p:nvPr>
            <p:ph sz="half" idx="1"/>
          </p:nvPr>
        </p:nvSpPr>
        <p:spPr/>
        <p:txBody>
          <a:bodyPr>
            <a:normAutofit/>
          </a:bodyPr>
          <a:lstStyle/>
          <a:p>
            <a:pPr algn="l">
              <a:defRPr sz="2800"/>
            </a:pPr>
            <a:r>
              <a:rPr sz="3200" dirty="0"/>
              <a:t>And the sea arose by reason of a great wind that blew.</a:t>
            </a:r>
          </a:p>
        </p:txBody>
      </p:sp>
      <p:pic>
        <p:nvPicPr>
          <p:cNvPr id="35842" name="Picture 2" descr="Later that night the disciples in the boat had travelled 3-4 miles (4-6km) and were halfway across the large lake. They were buffeted by large waves as they faced a strong headwind. – Slide 3">
            <a:extLst>
              <a:ext uri="{FF2B5EF4-FFF2-40B4-BE49-F238E27FC236}">
                <a16:creationId xmlns:a16="http://schemas.microsoft.com/office/drawing/2014/main" id="{3A151C80-D341-2C94-9D9F-7B190E12057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38675" y="2487168"/>
            <a:ext cx="3336925" cy="25026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rPr dirty="0"/>
              <a:t>Witnesses - John 5:31</a:t>
            </a:r>
          </a:p>
        </p:txBody>
      </p:sp>
      <p:sp>
        <p:nvSpPr>
          <p:cNvPr id="3" name="Content Placeholder 2"/>
          <p:cNvSpPr>
            <a:spLocks noGrp="1"/>
          </p:cNvSpPr>
          <p:nvPr>
            <p:ph sz="half" idx="1"/>
          </p:nvPr>
        </p:nvSpPr>
        <p:spPr/>
        <p:txBody>
          <a:bodyPr>
            <a:normAutofit/>
          </a:bodyPr>
          <a:lstStyle/>
          <a:p>
            <a:pPr algn="l">
              <a:defRPr sz="2800"/>
            </a:pPr>
            <a:r>
              <a:rPr sz="3200" dirty="0"/>
              <a:t>If I bear witness of myself, my witness is not true.</a:t>
            </a:r>
          </a:p>
        </p:txBody>
      </p:sp>
      <p:pic>
        <p:nvPicPr>
          <p:cNvPr id="2050" name="Picture 2" descr="John 16:31 - &quot;Jesus answered them, Do ye now believe?&quot;">
            <a:extLst>
              <a:ext uri="{FF2B5EF4-FFF2-40B4-BE49-F238E27FC236}">
                <a16:creationId xmlns:a16="http://schemas.microsoft.com/office/drawing/2014/main" id="{6C05C093-FEF8-A599-BC1C-628F6786E50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5025" y="2542381"/>
            <a:ext cx="3336925" cy="33369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Trusting the Witness - John 6:19</a:t>
            </a:r>
          </a:p>
        </p:txBody>
      </p:sp>
      <p:sp>
        <p:nvSpPr>
          <p:cNvPr id="3" name="Content Placeholder 2"/>
          <p:cNvSpPr>
            <a:spLocks noGrp="1"/>
          </p:cNvSpPr>
          <p:nvPr>
            <p:ph sz="half" idx="1"/>
          </p:nvPr>
        </p:nvSpPr>
        <p:spPr/>
        <p:txBody>
          <a:bodyPr>
            <a:normAutofit lnSpcReduction="10000"/>
          </a:bodyPr>
          <a:lstStyle/>
          <a:p>
            <a:pPr algn="l">
              <a:defRPr sz="2800"/>
            </a:pPr>
            <a:r>
              <a:t>So when they had rowed about five and twenty or thirty furlongs, they see Jesus walking on the sea, and drawing nigh unto the ship: and they were afraid.</a:t>
            </a:r>
          </a:p>
        </p:txBody>
      </p:sp>
      <p:pic>
        <p:nvPicPr>
          <p:cNvPr id="36866" name="Picture 2" descr="Jesus immediately said to them: ‘Take courage! It is I. Don’t be afraid.’ – Slide 6">
            <a:extLst>
              <a:ext uri="{FF2B5EF4-FFF2-40B4-BE49-F238E27FC236}">
                <a16:creationId xmlns:a16="http://schemas.microsoft.com/office/drawing/2014/main" id="{8488E9FF-94BF-150D-C663-F5FF191EA1D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29576" y="2553097"/>
            <a:ext cx="3336925" cy="25026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Trusting the Witness - John 6:20</a:t>
            </a:r>
          </a:p>
        </p:txBody>
      </p:sp>
      <p:sp>
        <p:nvSpPr>
          <p:cNvPr id="3" name="Content Placeholder 2"/>
          <p:cNvSpPr>
            <a:spLocks noGrp="1"/>
          </p:cNvSpPr>
          <p:nvPr>
            <p:ph sz="half" idx="1"/>
          </p:nvPr>
        </p:nvSpPr>
        <p:spPr/>
        <p:txBody>
          <a:bodyPr>
            <a:normAutofit/>
          </a:bodyPr>
          <a:lstStyle/>
          <a:p>
            <a:pPr algn="l">
              <a:defRPr sz="2800"/>
            </a:pPr>
            <a:r>
              <a:rPr sz="3600" dirty="0"/>
              <a:t>But he saith unto them, It is I; be not afraid.</a:t>
            </a:r>
          </a:p>
        </p:txBody>
      </p:sp>
      <p:pic>
        <p:nvPicPr>
          <p:cNvPr id="37890" name="Picture 2" descr="‘Come to me,’ Jesus replied. – Slide 8">
            <a:extLst>
              <a:ext uri="{FF2B5EF4-FFF2-40B4-BE49-F238E27FC236}">
                <a16:creationId xmlns:a16="http://schemas.microsoft.com/office/drawing/2014/main" id="{53376879-D2D0-C1C4-B445-6CCA57F45C7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29576" y="2487168"/>
            <a:ext cx="3336925" cy="25026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Trusting the Witness - John 6:21</a:t>
            </a:r>
          </a:p>
        </p:txBody>
      </p:sp>
      <p:sp>
        <p:nvSpPr>
          <p:cNvPr id="3" name="Content Placeholder 2"/>
          <p:cNvSpPr>
            <a:spLocks noGrp="1"/>
          </p:cNvSpPr>
          <p:nvPr>
            <p:ph sz="half" idx="1"/>
          </p:nvPr>
        </p:nvSpPr>
        <p:spPr/>
        <p:txBody>
          <a:bodyPr/>
          <a:lstStyle/>
          <a:p>
            <a:pPr algn="l">
              <a:defRPr sz="2800"/>
            </a:pPr>
            <a:r>
              <a:rPr dirty="0"/>
              <a:t>Then they willingly received him into the ship: and immediately the ship was at the land whither they went.</a:t>
            </a:r>
          </a:p>
        </p:txBody>
      </p:sp>
      <p:pic>
        <p:nvPicPr>
          <p:cNvPr id="38914" name="Picture 2" descr="And when they climbed into the boat, the wind died down. – Slide 14">
            <a:extLst>
              <a:ext uri="{FF2B5EF4-FFF2-40B4-BE49-F238E27FC236}">
                <a16:creationId xmlns:a16="http://schemas.microsoft.com/office/drawing/2014/main" id="{6D77DC4F-C224-ED86-7497-5B7F638E80E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572000" y="2487168"/>
            <a:ext cx="3336925" cy="25026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1BC7CD-B562-9D09-0E6F-63849E0C47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6240BC-E5F8-A473-FA1D-F1BC592FB8A1}"/>
              </a:ext>
            </a:extLst>
          </p:cNvPr>
          <p:cNvSpPr>
            <a:spLocks noGrp="1"/>
          </p:cNvSpPr>
          <p:nvPr>
            <p:ph type="ctrTitle"/>
          </p:nvPr>
        </p:nvSpPr>
        <p:spPr>
          <a:xfrm>
            <a:off x="1579418" y="1811863"/>
            <a:ext cx="5985164" cy="1515533"/>
          </a:xfrm>
        </p:spPr>
        <p:txBody>
          <a:bodyPr/>
          <a:lstStyle/>
          <a:p>
            <a:r>
              <a:rPr lang="en-US" sz="3200" b="1" dirty="0"/>
              <a:t>“It is the first and highest duty of every rational being to learn from the Scriptures what is truth.”</a:t>
            </a:r>
          </a:p>
        </p:txBody>
      </p:sp>
      <p:sp>
        <p:nvSpPr>
          <p:cNvPr id="3" name="Subtitle 2">
            <a:extLst>
              <a:ext uri="{FF2B5EF4-FFF2-40B4-BE49-F238E27FC236}">
                <a16:creationId xmlns:a16="http://schemas.microsoft.com/office/drawing/2014/main" id="{BF451C6B-E49F-B034-23E5-EA54F5C1E03D}"/>
              </a:ext>
            </a:extLst>
          </p:cNvPr>
          <p:cNvSpPr>
            <a:spLocks noGrp="1"/>
          </p:cNvSpPr>
          <p:nvPr>
            <p:ph type="subTitle" idx="1"/>
          </p:nvPr>
        </p:nvSpPr>
        <p:spPr/>
        <p:txBody>
          <a:bodyPr>
            <a:normAutofit/>
          </a:bodyPr>
          <a:lstStyle/>
          <a:p>
            <a:r>
              <a:rPr lang="en-US" sz="3200" dirty="0"/>
              <a:t>- Desire of Ages, p. 439</a:t>
            </a:r>
          </a:p>
        </p:txBody>
      </p:sp>
    </p:spTree>
    <p:extLst>
      <p:ext uri="{BB962C8B-B14F-4D97-AF65-F5344CB8AC3E}">
        <p14:creationId xmlns:p14="http://schemas.microsoft.com/office/powerpoint/2010/main" val="27116052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Believing the Witness - John 6:22</a:t>
            </a:r>
          </a:p>
        </p:txBody>
      </p:sp>
      <p:sp>
        <p:nvSpPr>
          <p:cNvPr id="4" name="Content Placeholder 3"/>
          <p:cNvSpPr>
            <a:spLocks noGrp="1"/>
          </p:cNvSpPr>
          <p:nvPr>
            <p:ph sz="half" idx="2"/>
          </p:nvPr>
        </p:nvSpPr>
        <p:spPr>
          <a:xfrm>
            <a:off x="4645152" y="2487168"/>
            <a:ext cx="3337560" cy="3866740"/>
          </a:xfrm>
        </p:spPr>
        <p:txBody>
          <a:bodyPr>
            <a:noAutofit/>
          </a:bodyPr>
          <a:lstStyle/>
          <a:p>
            <a:pPr algn="l">
              <a:defRPr sz="2800"/>
            </a:pPr>
            <a:r>
              <a:rPr sz="2000" dirty="0"/>
              <a:t>The day following, when the people which stood on the other side of the sea saw that there was none other boat there, save that one whereinto his disciples were entered, and that Jesus went not with his disciples into the boat, but that his disciples were gone away alone;</a:t>
            </a:r>
          </a:p>
        </p:txBody>
      </p:sp>
      <p:pic>
        <p:nvPicPr>
          <p:cNvPr id="39938" name="Picture 2" descr="After the crowds had gone, Jesus went up a mountainside by himself to pray. – Slide 2">
            <a:extLst>
              <a:ext uri="{FF2B5EF4-FFF2-40B4-BE49-F238E27FC236}">
                <a16:creationId xmlns:a16="http://schemas.microsoft.com/office/drawing/2014/main" id="{91BC5CE5-A3C5-A8FD-65E6-66B3501C100F}"/>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6338" y="2591579"/>
            <a:ext cx="3338512" cy="25038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Believing the Witness - John 6:23</a:t>
            </a:r>
          </a:p>
        </p:txBody>
      </p:sp>
      <p:sp>
        <p:nvSpPr>
          <p:cNvPr id="4" name="Content Placeholder 3"/>
          <p:cNvSpPr>
            <a:spLocks noGrp="1"/>
          </p:cNvSpPr>
          <p:nvPr>
            <p:ph sz="half" idx="2"/>
          </p:nvPr>
        </p:nvSpPr>
        <p:spPr/>
        <p:txBody>
          <a:bodyPr>
            <a:normAutofit lnSpcReduction="10000"/>
          </a:bodyPr>
          <a:lstStyle/>
          <a:p>
            <a:pPr algn="l">
              <a:defRPr sz="2800"/>
            </a:pPr>
            <a:r>
              <a:t>(Howbeit there came other boats from Tiberias nigh unto the place where they did eat bread, after that the Lord had given thanks:)</a:t>
            </a:r>
          </a:p>
        </p:txBody>
      </p:sp>
      <p:pic>
        <p:nvPicPr>
          <p:cNvPr id="41986" name="Picture 2" descr="John 6:23 - &quot;(Howbeit there came other boats from Tiberias nigh unto the place where they did eat bread, after that the Lord had given thanks:)&quot;">
            <a:extLst>
              <a:ext uri="{FF2B5EF4-FFF2-40B4-BE49-F238E27FC236}">
                <a16:creationId xmlns:a16="http://schemas.microsoft.com/office/drawing/2014/main" id="{7844BA19-12F2-2EA1-990F-1C17E29238A5}"/>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6338" y="2541588"/>
            <a:ext cx="3338512" cy="33385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Believing the Witness - John 6:24</a:t>
            </a:r>
          </a:p>
        </p:txBody>
      </p:sp>
      <p:sp>
        <p:nvSpPr>
          <p:cNvPr id="4" name="Content Placeholder 3"/>
          <p:cNvSpPr>
            <a:spLocks noGrp="1"/>
          </p:cNvSpPr>
          <p:nvPr>
            <p:ph sz="half" idx="2"/>
          </p:nvPr>
        </p:nvSpPr>
        <p:spPr/>
        <p:txBody>
          <a:bodyPr>
            <a:normAutofit lnSpcReduction="10000"/>
          </a:bodyPr>
          <a:lstStyle/>
          <a:p>
            <a:pPr algn="l">
              <a:defRPr sz="2800"/>
            </a:pPr>
            <a:r>
              <a:t>When the people therefore saw that Jesus was not there, neither his disciples, they also took shipping, and came to Capernaum, seeking for Jesus.</a:t>
            </a:r>
          </a:p>
        </p:txBody>
      </p:sp>
      <p:pic>
        <p:nvPicPr>
          <p:cNvPr id="40962" name="Picture 2" descr="John 6:24 - &quot;When the people therefore saw that Jesus was not there, neither his disciples, they also took shipping, and came to Capernaum, seeking for Jesus.&quot;">
            <a:extLst>
              <a:ext uri="{FF2B5EF4-FFF2-40B4-BE49-F238E27FC236}">
                <a16:creationId xmlns:a16="http://schemas.microsoft.com/office/drawing/2014/main" id="{6D864A13-6A81-1000-2314-2788907A3103}"/>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6338" y="2541588"/>
            <a:ext cx="3338512" cy="33385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Believing the Witness - John 6:25</a:t>
            </a:r>
          </a:p>
        </p:txBody>
      </p:sp>
      <p:sp>
        <p:nvSpPr>
          <p:cNvPr id="4" name="Content Placeholder 3"/>
          <p:cNvSpPr>
            <a:spLocks noGrp="1"/>
          </p:cNvSpPr>
          <p:nvPr>
            <p:ph sz="half" idx="2"/>
          </p:nvPr>
        </p:nvSpPr>
        <p:spPr/>
        <p:txBody>
          <a:bodyPr/>
          <a:lstStyle/>
          <a:p>
            <a:pPr algn="l">
              <a:defRPr sz="2800"/>
            </a:pPr>
            <a:r>
              <a:t>And when they had found him on the other side of the sea, they said unto him, Rabbi, when camest thou hither?</a:t>
            </a:r>
          </a:p>
        </p:txBody>
      </p:sp>
      <p:pic>
        <p:nvPicPr>
          <p:cNvPr id="43010" name="Picture 2" descr="John 6:25 - &quot;And when they had found him on the other side of the sea, they said unto him, Rabbi, when camest thou hither?&quot;">
            <a:extLst>
              <a:ext uri="{FF2B5EF4-FFF2-40B4-BE49-F238E27FC236}">
                <a16:creationId xmlns:a16="http://schemas.microsoft.com/office/drawing/2014/main" id="{E3E65920-D0E7-350B-DC52-233A404A3DAC}"/>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6338" y="2541588"/>
            <a:ext cx="3338512" cy="33385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Believing the Witness - John 6:26</a:t>
            </a:r>
          </a:p>
        </p:txBody>
      </p:sp>
      <p:sp>
        <p:nvSpPr>
          <p:cNvPr id="4" name="Content Placeholder 3"/>
          <p:cNvSpPr>
            <a:spLocks noGrp="1"/>
          </p:cNvSpPr>
          <p:nvPr>
            <p:ph sz="half" idx="2"/>
          </p:nvPr>
        </p:nvSpPr>
        <p:spPr/>
        <p:txBody>
          <a:bodyPr>
            <a:normAutofit fontScale="92500"/>
          </a:bodyPr>
          <a:lstStyle/>
          <a:p>
            <a:pPr algn="l">
              <a:defRPr sz="2800"/>
            </a:pPr>
            <a:r>
              <a:t>Jesus answered them and said, Verily, verily, I say unto you, Ye seek me, not because ye saw the miracles, but because ye did eat of the loaves, and were filled.</a:t>
            </a:r>
          </a:p>
        </p:txBody>
      </p:sp>
      <p:pic>
        <p:nvPicPr>
          <p:cNvPr id="44034" name="Picture 2" descr="John 6:26 - &quot;Jesus answered them and said, Verily, verily, I say unto you, Ye seek me, not because ye saw the miracles, but because ye did eat of the loaves, and were filled.&quot;">
            <a:extLst>
              <a:ext uri="{FF2B5EF4-FFF2-40B4-BE49-F238E27FC236}">
                <a16:creationId xmlns:a16="http://schemas.microsoft.com/office/drawing/2014/main" id="{E646EA47-784A-D813-EBA3-971C5B67178A}"/>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6338" y="2541588"/>
            <a:ext cx="3338512" cy="33385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Believing the Witness - John 6:27</a:t>
            </a:r>
          </a:p>
        </p:txBody>
      </p:sp>
      <p:sp>
        <p:nvSpPr>
          <p:cNvPr id="4" name="Content Placeholder 3"/>
          <p:cNvSpPr>
            <a:spLocks noGrp="1"/>
          </p:cNvSpPr>
          <p:nvPr>
            <p:ph sz="half" idx="2"/>
          </p:nvPr>
        </p:nvSpPr>
        <p:spPr/>
        <p:txBody>
          <a:bodyPr>
            <a:normAutofit fontScale="92500" lnSpcReduction="10000"/>
          </a:bodyPr>
          <a:lstStyle/>
          <a:p>
            <a:pPr algn="l">
              <a:defRPr sz="2800"/>
            </a:pPr>
            <a:r>
              <a:t>Labour not for the meat which perisheth, but for that meat which endureth unto everlasting life, which the Son of man shall give unto you: for him hath God the Father sealed.</a:t>
            </a:r>
          </a:p>
        </p:txBody>
      </p:sp>
      <p:pic>
        <p:nvPicPr>
          <p:cNvPr id="45058" name="Picture 2" descr="Jesus said, ‘Do not work for food that perishes but work for food that endures to eternal life.’ (Jn 6:27)&#10;">
            <a:extLst>
              <a:ext uri="{FF2B5EF4-FFF2-40B4-BE49-F238E27FC236}">
                <a16:creationId xmlns:a16="http://schemas.microsoft.com/office/drawing/2014/main" id="{72F5E59B-CAE2-7BEF-6522-DA1C5A1BAAF6}"/>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6338" y="2541588"/>
            <a:ext cx="3338512" cy="33385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rPr dirty="0"/>
              <a:t>Witnesses - John 5:32</a:t>
            </a:r>
          </a:p>
        </p:txBody>
      </p:sp>
      <p:sp>
        <p:nvSpPr>
          <p:cNvPr id="3" name="Content Placeholder 2"/>
          <p:cNvSpPr>
            <a:spLocks noGrp="1"/>
          </p:cNvSpPr>
          <p:nvPr>
            <p:ph sz="half" idx="1"/>
          </p:nvPr>
        </p:nvSpPr>
        <p:spPr/>
        <p:txBody>
          <a:bodyPr>
            <a:normAutofit lnSpcReduction="10000"/>
          </a:bodyPr>
          <a:lstStyle/>
          <a:p>
            <a:pPr algn="l">
              <a:defRPr sz="2800"/>
            </a:pPr>
            <a:r>
              <a:rPr sz="3200" dirty="0"/>
              <a:t>There is another that </a:t>
            </a:r>
            <a:r>
              <a:rPr sz="3200" dirty="0" err="1"/>
              <a:t>beareth</a:t>
            </a:r>
            <a:r>
              <a:rPr sz="3200" dirty="0"/>
              <a:t> witness of me; and I know that the witness which he witnesseth of me is true.</a:t>
            </a:r>
          </a:p>
        </p:txBody>
      </p:sp>
      <p:pic>
        <p:nvPicPr>
          <p:cNvPr id="1028" name="Picture 4" descr="John 5:32 - &quot;¶ There is another that beareth witness of me; and I know that the witness which he witnesseth of me is true.&quot;">
            <a:extLst>
              <a:ext uri="{FF2B5EF4-FFF2-40B4-BE49-F238E27FC236}">
                <a16:creationId xmlns:a16="http://schemas.microsoft.com/office/drawing/2014/main" id="{F7DF0621-0D98-962D-2CEE-298E849847E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5025" y="2542381"/>
            <a:ext cx="3336925" cy="33369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Believing the Witness - John 6:28</a:t>
            </a:r>
          </a:p>
        </p:txBody>
      </p:sp>
      <p:sp>
        <p:nvSpPr>
          <p:cNvPr id="4" name="Content Placeholder 3"/>
          <p:cNvSpPr>
            <a:spLocks noGrp="1"/>
          </p:cNvSpPr>
          <p:nvPr>
            <p:ph sz="half" idx="2"/>
          </p:nvPr>
        </p:nvSpPr>
        <p:spPr/>
        <p:txBody>
          <a:bodyPr>
            <a:normAutofit/>
          </a:bodyPr>
          <a:lstStyle/>
          <a:p>
            <a:pPr algn="l">
              <a:defRPr sz="2800"/>
            </a:pPr>
            <a:r>
              <a:rPr sz="3600" dirty="0"/>
              <a:t>Then said they unto him, What shall we do, that we might work the works of God?</a:t>
            </a:r>
          </a:p>
        </p:txBody>
      </p:sp>
      <p:pic>
        <p:nvPicPr>
          <p:cNvPr id="46082" name="Picture 2" descr="They said to him: ‘What must we do if we are to do the works of God’?’ (Jn 6:28)&#10;&#10;Create a respectful and devotional image inspired by the scripture verse 'What must we do if we are to do the works of God?' from John 6:28 in the Christian faith. The concept should be conveyed through symbolic elements rather than textual ones. The artistic style should be reminiscent of watercolor paintings, emphasizing fluidity, transparency, and vibrancy in the color palette.">
            <a:extLst>
              <a:ext uri="{FF2B5EF4-FFF2-40B4-BE49-F238E27FC236}">
                <a16:creationId xmlns:a16="http://schemas.microsoft.com/office/drawing/2014/main" id="{F283B5CC-B754-D450-0DBD-F59DB80B6567}"/>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6338" y="2541588"/>
            <a:ext cx="3338512" cy="33385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Believing the Witness - John 6:29</a:t>
            </a:r>
          </a:p>
        </p:txBody>
      </p:sp>
      <p:sp>
        <p:nvSpPr>
          <p:cNvPr id="4" name="Content Placeholder 3"/>
          <p:cNvSpPr>
            <a:spLocks noGrp="1"/>
          </p:cNvSpPr>
          <p:nvPr>
            <p:ph sz="half" idx="2"/>
          </p:nvPr>
        </p:nvSpPr>
        <p:spPr/>
        <p:txBody>
          <a:bodyPr>
            <a:normAutofit lnSpcReduction="10000"/>
          </a:bodyPr>
          <a:lstStyle/>
          <a:p>
            <a:pPr algn="l">
              <a:defRPr sz="2800"/>
            </a:pPr>
            <a:r>
              <a:rPr sz="3200" dirty="0"/>
              <a:t>Jesus answered and said unto them, This is the work of God, that ye believe on him whom he hath sent.</a:t>
            </a:r>
          </a:p>
        </p:txBody>
      </p:sp>
      <p:pic>
        <p:nvPicPr>
          <p:cNvPr id="47106" name="Picture 2" descr="John 1:John 1:29 The Next Day John Saw Jesus Coming Toward Him, And Said, “Behold! The Lamb Of God Who Takes Away The Sin Of The World!">
            <a:extLst>
              <a:ext uri="{FF2B5EF4-FFF2-40B4-BE49-F238E27FC236}">
                <a16:creationId xmlns:a16="http://schemas.microsoft.com/office/drawing/2014/main" id="{DC402FCF-0743-7772-EAE5-90DBBEF7BC45}"/>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6338" y="2541588"/>
            <a:ext cx="3338512" cy="33385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4A695-9010-8F82-FE41-2C10509957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CA6132-4560-CFA8-C6DD-54B7F7F51252}"/>
              </a:ext>
            </a:extLst>
          </p:cNvPr>
          <p:cNvSpPr>
            <a:spLocks noGrp="1"/>
          </p:cNvSpPr>
          <p:nvPr>
            <p:ph type="ctrTitle"/>
          </p:nvPr>
        </p:nvSpPr>
        <p:spPr>
          <a:xfrm>
            <a:off x="1467678" y="1626333"/>
            <a:ext cx="6208643" cy="1515533"/>
          </a:xfrm>
        </p:spPr>
        <p:txBody>
          <a:bodyPr/>
          <a:lstStyle/>
          <a:p>
            <a:r>
              <a:rPr lang="en-US" sz="3200" b="1" dirty="0"/>
              <a:t>“The most convincing evidence of the divinity of Christ is the testimony of our own experience.”</a:t>
            </a:r>
          </a:p>
        </p:txBody>
      </p:sp>
      <p:sp>
        <p:nvSpPr>
          <p:cNvPr id="3" name="Subtitle 2">
            <a:extLst>
              <a:ext uri="{FF2B5EF4-FFF2-40B4-BE49-F238E27FC236}">
                <a16:creationId xmlns:a16="http://schemas.microsoft.com/office/drawing/2014/main" id="{9EC36369-0650-C246-F93B-9412D5822F58}"/>
              </a:ext>
            </a:extLst>
          </p:cNvPr>
          <p:cNvSpPr>
            <a:spLocks noGrp="1"/>
          </p:cNvSpPr>
          <p:nvPr>
            <p:ph type="subTitle" idx="1"/>
          </p:nvPr>
        </p:nvSpPr>
        <p:spPr/>
        <p:txBody>
          <a:bodyPr>
            <a:normAutofit/>
          </a:bodyPr>
          <a:lstStyle/>
          <a:p>
            <a:r>
              <a:rPr lang="en-US" sz="3200" dirty="0"/>
              <a:t>- Desire of Ages, p. 347</a:t>
            </a:r>
          </a:p>
        </p:txBody>
      </p:sp>
    </p:spTree>
    <p:extLst>
      <p:ext uri="{BB962C8B-B14F-4D97-AF65-F5344CB8AC3E}">
        <p14:creationId xmlns:p14="http://schemas.microsoft.com/office/powerpoint/2010/main" val="420951837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Signs and Witnesses - John 6:30</a:t>
            </a:r>
          </a:p>
        </p:txBody>
      </p:sp>
      <p:sp>
        <p:nvSpPr>
          <p:cNvPr id="3" name="Content Placeholder 2"/>
          <p:cNvSpPr>
            <a:spLocks noGrp="1"/>
          </p:cNvSpPr>
          <p:nvPr>
            <p:ph sz="half" idx="1"/>
          </p:nvPr>
        </p:nvSpPr>
        <p:spPr/>
        <p:txBody>
          <a:bodyPr>
            <a:normAutofit fontScale="92500"/>
          </a:bodyPr>
          <a:lstStyle/>
          <a:p>
            <a:pPr algn="l">
              <a:defRPr sz="2800"/>
            </a:pPr>
            <a:r>
              <a:rPr sz="3200" dirty="0"/>
              <a:t>They said therefore unto him, What sign </a:t>
            </a:r>
            <a:r>
              <a:rPr sz="3200" dirty="0" err="1"/>
              <a:t>shewest</a:t>
            </a:r>
            <a:r>
              <a:rPr sz="3200" dirty="0"/>
              <a:t> thou then, that we may see, and believe thee? what dost thou work?</a:t>
            </a:r>
          </a:p>
        </p:txBody>
      </p:sp>
      <p:pic>
        <p:nvPicPr>
          <p:cNvPr id="48130" name="Picture 2" descr="Luke 11:29 - &quot;¶ And when the people were gathered thick together, he began to say, This is an evil generation: they seek a sign; and there shall no sign be given it, but the sign of Jonas the prophet.&quot;">
            <a:extLst>
              <a:ext uri="{FF2B5EF4-FFF2-40B4-BE49-F238E27FC236}">
                <a16:creationId xmlns:a16="http://schemas.microsoft.com/office/drawing/2014/main" id="{4946E2A8-9471-21C8-350A-ECAA3E842CE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5025" y="2542381"/>
            <a:ext cx="3336925" cy="33369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Signs and Witnesses - John 6:31</a:t>
            </a:r>
          </a:p>
        </p:txBody>
      </p:sp>
      <p:sp>
        <p:nvSpPr>
          <p:cNvPr id="3" name="Content Placeholder 2"/>
          <p:cNvSpPr>
            <a:spLocks noGrp="1"/>
          </p:cNvSpPr>
          <p:nvPr>
            <p:ph sz="half" idx="1"/>
          </p:nvPr>
        </p:nvSpPr>
        <p:spPr/>
        <p:txBody>
          <a:bodyPr/>
          <a:lstStyle/>
          <a:p>
            <a:pPr algn="l">
              <a:defRPr sz="2800"/>
            </a:pPr>
            <a:r>
              <a:rPr sz="3200" dirty="0"/>
              <a:t>Our fathers did eat manna in the desert; as it is written, He gave them bread from heaven to eat</a:t>
            </a:r>
            <a:r>
              <a:rPr dirty="0"/>
              <a:t>.</a:t>
            </a:r>
          </a:p>
        </p:txBody>
      </p:sp>
      <p:pic>
        <p:nvPicPr>
          <p:cNvPr id="49154" name="Picture 2" descr="John 6:31 - &quot;Our fathers did eat manna in the desert; as it is written, He gave them bread from heaven to eat.&quot;">
            <a:extLst>
              <a:ext uri="{FF2B5EF4-FFF2-40B4-BE49-F238E27FC236}">
                <a16:creationId xmlns:a16="http://schemas.microsoft.com/office/drawing/2014/main" id="{B4A07655-C19F-0002-1FBB-1BC873910402}"/>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5025" y="2542381"/>
            <a:ext cx="3336925" cy="33369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Signs and Witnesses - John 6:32</a:t>
            </a:r>
          </a:p>
        </p:txBody>
      </p:sp>
      <p:sp>
        <p:nvSpPr>
          <p:cNvPr id="3" name="Content Placeholder 2"/>
          <p:cNvSpPr>
            <a:spLocks noGrp="1"/>
          </p:cNvSpPr>
          <p:nvPr>
            <p:ph sz="half" idx="1"/>
          </p:nvPr>
        </p:nvSpPr>
        <p:spPr/>
        <p:txBody>
          <a:bodyPr>
            <a:normAutofit lnSpcReduction="10000"/>
          </a:bodyPr>
          <a:lstStyle/>
          <a:p>
            <a:pPr algn="l">
              <a:defRPr sz="2800"/>
            </a:pPr>
            <a:r>
              <a:t>Then Jesus said unto them, Verily, verily, I say unto you, Moses gave you not that bread from heaven; but my Father giveth you the true bread from heaven.</a:t>
            </a:r>
          </a:p>
        </p:txBody>
      </p:sp>
      <p:pic>
        <p:nvPicPr>
          <p:cNvPr id="50178" name="Picture 2" descr="John 4:32 - &quot;But he said unto them, I have meat to eat that ye know not of.&quot;">
            <a:extLst>
              <a:ext uri="{FF2B5EF4-FFF2-40B4-BE49-F238E27FC236}">
                <a16:creationId xmlns:a16="http://schemas.microsoft.com/office/drawing/2014/main" id="{63897E83-452E-E685-07A2-3D6DD09E6D4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5025" y="2542381"/>
            <a:ext cx="3336925" cy="33369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Signs and Witnesses - John 6:33</a:t>
            </a:r>
          </a:p>
        </p:txBody>
      </p:sp>
      <p:sp>
        <p:nvSpPr>
          <p:cNvPr id="3" name="Content Placeholder 2"/>
          <p:cNvSpPr>
            <a:spLocks noGrp="1"/>
          </p:cNvSpPr>
          <p:nvPr>
            <p:ph sz="half" idx="1"/>
          </p:nvPr>
        </p:nvSpPr>
        <p:spPr/>
        <p:txBody>
          <a:bodyPr>
            <a:normAutofit/>
          </a:bodyPr>
          <a:lstStyle/>
          <a:p>
            <a:pPr algn="l">
              <a:defRPr sz="2800"/>
            </a:pPr>
            <a:r>
              <a:rPr sz="3200" dirty="0"/>
              <a:t>For the bread of God is he which cometh down from heaven, and giveth life unto the world.</a:t>
            </a:r>
          </a:p>
        </p:txBody>
      </p:sp>
      <p:pic>
        <p:nvPicPr>
          <p:cNvPr id="51202" name="Picture 2" descr="John 6:33 - &quot;For the bread of God is he which cometh down from heaven, and giveth life unto the world.&quot;">
            <a:extLst>
              <a:ext uri="{FF2B5EF4-FFF2-40B4-BE49-F238E27FC236}">
                <a16:creationId xmlns:a16="http://schemas.microsoft.com/office/drawing/2014/main" id="{4911DED6-E2C9-613A-0CD7-1AB7F820B0A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5025" y="2542381"/>
            <a:ext cx="3336925" cy="33369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Signs and Witnesses - John 6:34</a:t>
            </a:r>
          </a:p>
        </p:txBody>
      </p:sp>
      <p:sp>
        <p:nvSpPr>
          <p:cNvPr id="3" name="Content Placeholder 2"/>
          <p:cNvSpPr>
            <a:spLocks noGrp="1"/>
          </p:cNvSpPr>
          <p:nvPr>
            <p:ph sz="half" idx="1"/>
          </p:nvPr>
        </p:nvSpPr>
        <p:spPr/>
        <p:txBody>
          <a:bodyPr>
            <a:normAutofit/>
          </a:bodyPr>
          <a:lstStyle/>
          <a:p>
            <a:pPr algn="l">
              <a:defRPr sz="2800"/>
            </a:pPr>
            <a:r>
              <a:rPr sz="3200" dirty="0"/>
              <a:t>Then said they unto him, Lord, evermore give us this bread.</a:t>
            </a:r>
          </a:p>
        </p:txBody>
      </p:sp>
      <p:pic>
        <p:nvPicPr>
          <p:cNvPr id="52226" name="Picture 2" descr="Leviticus 26:26 - &quot;And when I have broken the staff of your bread, ten women shall bake your bread in one oven, and they shall deliver you your bread again by weight: and ye shall eat, and not be satisfied.&quot;">
            <a:extLst>
              <a:ext uri="{FF2B5EF4-FFF2-40B4-BE49-F238E27FC236}">
                <a16:creationId xmlns:a16="http://schemas.microsoft.com/office/drawing/2014/main" id="{6E47ACE3-7FA8-D8D1-3415-1977D3CB7192}"/>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5025" y="2542381"/>
            <a:ext cx="3336925" cy="33369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Signs and Witnesses - John 6:35</a:t>
            </a:r>
          </a:p>
        </p:txBody>
      </p:sp>
      <p:sp>
        <p:nvSpPr>
          <p:cNvPr id="3" name="Content Placeholder 2"/>
          <p:cNvSpPr>
            <a:spLocks noGrp="1"/>
          </p:cNvSpPr>
          <p:nvPr>
            <p:ph sz="half" idx="1"/>
          </p:nvPr>
        </p:nvSpPr>
        <p:spPr/>
        <p:txBody>
          <a:bodyPr/>
          <a:lstStyle/>
          <a:p>
            <a:pPr algn="l">
              <a:defRPr sz="2800"/>
            </a:pPr>
            <a:r>
              <a:t>And Jesus said unto them, I am the bread of life: he that cometh to me shall never hunger; and he that believeth on me shall never thirst.</a:t>
            </a:r>
          </a:p>
        </p:txBody>
      </p:sp>
      <p:pic>
        <p:nvPicPr>
          <p:cNvPr id="53250" name="Picture 2" descr="1 Samuel 21:6 - &quot;So the priest gave him hallowed bread: for there was no bread there but the shewbread, that was taken from before the LORD, to put hot bread in the day when it was taken away.&quot;">
            <a:extLst>
              <a:ext uri="{FF2B5EF4-FFF2-40B4-BE49-F238E27FC236}">
                <a16:creationId xmlns:a16="http://schemas.microsoft.com/office/drawing/2014/main" id="{2C896BEF-79FF-B1C1-1C70-A229D6B918BD}"/>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5025" y="2542381"/>
            <a:ext cx="3336925" cy="33369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Signs and Witnesses - John 6:36</a:t>
            </a:r>
          </a:p>
        </p:txBody>
      </p:sp>
      <p:sp>
        <p:nvSpPr>
          <p:cNvPr id="3" name="Content Placeholder 2"/>
          <p:cNvSpPr>
            <a:spLocks noGrp="1"/>
          </p:cNvSpPr>
          <p:nvPr>
            <p:ph sz="half" idx="1"/>
          </p:nvPr>
        </p:nvSpPr>
        <p:spPr/>
        <p:txBody>
          <a:bodyPr>
            <a:normAutofit/>
          </a:bodyPr>
          <a:lstStyle/>
          <a:p>
            <a:pPr algn="l">
              <a:defRPr sz="2800"/>
            </a:pPr>
            <a:r>
              <a:rPr sz="3200" dirty="0"/>
              <a:t>But I said unto you, That ye also have seen me, and believe not.</a:t>
            </a:r>
          </a:p>
        </p:txBody>
      </p:sp>
      <p:pic>
        <p:nvPicPr>
          <p:cNvPr id="6" name="Content Placeholder 5">
            <a:extLst>
              <a:ext uri="{FF2B5EF4-FFF2-40B4-BE49-F238E27FC236}">
                <a16:creationId xmlns:a16="http://schemas.microsoft.com/office/drawing/2014/main" id="{5C5D2691-63EE-FA16-CB6D-662BDD0D0D77}"/>
              </a:ext>
            </a:extLst>
          </p:cNvPr>
          <p:cNvPicPr>
            <a:picLocks noGrp="1" noChangeAspect="1"/>
          </p:cNvPicPr>
          <p:nvPr>
            <p:ph sz="half" idx="2"/>
          </p:nvPr>
        </p:nvPicPr>
        <p:blipFill>
          <a:blip r:embed="rId2"/>
          <a:stretch>
            <a:fillRect/>
          </a:stretch>
        </p:blipFill>
        <p:spPr>
          <a:xfrm>
            <a:off x="4645025" y="2542381"/>
            <a:ext cx="3336925" cy="333692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rPr dirty="0"/>
              <a:t>Witnesses - John 5:33</a:t>
            </a:r>
          </a:p>
        </p:txBody>
      </p:sp>
      <p:sp>
        <p:nvSpPr>
          <p:cNvPr id="3" name="Content Placeholder 2"/>
          <p:cNvSpPr>
            <a:spLocks noGrp="1"/>
          </p:cNvSpPr>
          <p:nvPr>
            <p:ph sz="half" idx="1"/>
          </p:nvPr>
        </p:nvSpPr>
        <p:spPr/>
        <p:txBody>
          <a:bodyPr>
            <a:normAutofit/>
          </a:bodyPr>
          <a:lstStyle/>
          <a:p>
            <a:pPr algn="l">
              <a:defRPr sz="2800"/>
            </a:pPr>
            <a:r>
              <a:rPr sz="3600" dirty="0"/>
              <a:t>Ye sent unto John, and he bare witness unto the truth.</a:t>
            </a:r>
          </a:p>
        </p:txBody>
      </p:sp>
      <p:pic>
        <p:nvPicPr>
          <p:cNvPr id="4098" name="Picture 2" descr="Mark 1:9 - &quot;And it came to pass in those days, that Jesus came from Nazareth of Galilee, and was baptized of John in Jordan.&quot;">
            <a:extLst>
              <a:ext uri="{FF2B5EF4-FFF2-40B4-BE49-F238E27FC236}">
                <a16:creationId xmlns:a16="http://schemas.microsoft.com/office/drawing/2014/main" id="{42178033-413D-4A8B-4BD4-9EE700E59C42}"/>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5025" y="2542381"/>
            <a:ext cx="3336925" cy="33369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Signs and Witnesses - John 6:37</a:t>
            </a:r>
          </a:p>
        </p:txBody>
      </p:sp>
      <p:sp>
        <p:nvSpPr>
          <p:cNvPr id="3" name="Content Placeholder 2"/>
          <p:cNvSpPr>
            <a:spLocks noGrp="1"/>
          </p:cNvSpPr>
          <p:nvPr>
            <p:ph sz="half" idx="1"/>
          </p:nvPr>
        </p:nvSpPr>
        <p:spPr/>
        <p:txBody>
          <a:bodyPr>
            <a:normAutofit lnSpcReduction="10000"/>
          </a:bodyPr>
          <a:lstStyle/>
          <a:p>
            <a:pPr algn="l">
              <a:defRPr sz="2800"/>
            </a:pPr>
            <a:r>
              <a:rPr sz="3200" dirty="0"/>
              <a:t>All that the Father giveth me shall come to me; and him that cometh to me I will in no wise cast out.</a:t>
            </a:r>
          </a:p>
        </p:txBody>
      </p:sp>
      <p:pic>
        <p:nvPicPr>
          <p:cNvPr id="55298" name="Picture 2" descr="John 7:37-39">
            <a:extLst>
              <a:ext uri="{FF2B5EF4-FFF2-40B4-BE49-F238E27FC236}">
                <a16:creationId xmlns:a16="http://schemas.microsoft.com/office/drawing/2014/main" id="{B9F20CE4-9A74-F5F8-EAAB-0625B13D0D7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5025" y="2542381"/>
            <a:ext cx="3336925" cy="33369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Signs and Witnesses - John 6:38</a:t>
            </a:r>
          </a:p>
        </p:txBody>
      </p:sp>
      <p:sp>
        <p:nvSpPr>
          <p:cNvPr id="3" name="Content Placeholder 2"/>
          <p:cNvSpPr>
            <a:spLocks noGrp="1"/>
          </p:cNvSpPr>
          <p:nvPr>
            <p:ph sz="half" idx="1"/>
          </p:nvPr>
        </p:nvSpPr>
        <p:spPr/>
        <p:txBody>
          <a:bodyPr>
            <a:normAutofit/>
          </a:bodyPr>
          <a:lstStyle/>
          <a:p>
            <a:pPr algn="l">
              <a:defRPr sz="2800"/>
            </a:pPr>
            <a:r>
              <a:rPr sz="3200" dirty="0"/>
              <a:t>For I came down from heaven, not to do mine own will, but the will of him that sent me.</a:t>
            </a:r>
          </a:p>
        </p:txBody>
      </p:sp>
      <p:pic>
        <p:nvPicPr>
          <p:cNvPr id="56322" name="Picture 2" descr="John 9:38 - &quot;And he said, Lord, I believe. And he worshipped him.&quot;">
            <a:extLst>
              <a:ext uri="{FF2B5EF4-FFF2-40B4-BE49-F238E27FC236}">
                <a16:creationId xmlns:a16="http://schemas.microsoft.com/office/drawing/2014/main" id="{A5598D78-23B1-502F-47C3-A1ED5266D7BD}"/>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5025" y="2542381"/>
            <a:ext cx="3336925" cy="33369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Signs and Witnesses - John 6:39</a:t>
            </a:r>
          </a:p>
        </p:txBody>
      </p:sp>
      <p:sp>
        <p:nvSpPr>
          <p:cNvPr id="3" name="Content Placeholder 2"/>
          <p:cNvSpPr>
            <a:spLocks noGrp="1"/>
          </p:cNvSpPr>
          <p:nvPr>
            <p:ph sz="half" idx="1"/>
          </p:nvPr>
        </p:nvSpPr>
        <p:spPr/>
        <p:txBody>
          <a:bodyPr>
            <a:normAutofit fontScale="85000" lnSpcReduction="10000"/>
          </a:bodyPr>
          <a:lstStyle/>
          <a:p>
            <a:pPr algn="l">
              <a:defRPr sz="2800"/>
            </a:pPr>
            <a:r>
              <a:rPr sz="3400" dirty="0"/>
              <a:t>And this is the Father's will which hath sent me, that of all which he hath given me I should lose nothing, but should raise it up again at the last day</a:t>
            </a:r>
            <a:r>
              <a:rPr dirty="0"/>
              <a:t>.</a:t>
            </a:r>
          </a:p>
        </p:txBody>
      </p:sp>
      <p:pic>
        <p:nvPicPr>
          <p:cNvPr id="57346" name="Picture 2" descr="God Gives Cain A Second Chance">
            <a:extLst>
              <a:ext uri="{FF2B5EF4-FFF2-40B4-BE49-F238E27FC236}">
                <a16:creationId xmlns:a16="http://schemas.microsoft.com/office/drawing/2014/main" id="{50C0122E-9DC3-7461-B0F2-FCF868A5A14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5025" y="2542381"/>
            <a:ext cx="3336925" cy="33369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Signs and Witnesses - John 6:40</a:t>
            </a:r>
          </a:p>
        </p:txBody>
      </p:sp>
      <p:sp>
        <p:nvSpPr>
          <p:cNvPr id="3" name="Content Placeholder 2"/>
          <p:cNvSpPr>
            <a:spLocks noGrp="1"/>
          </p:cNvSpPr>
          <p:nvPr>
            <p:ph sz="half" idx="1"/>
          </p:nvPr>
        </p:nvSpPr>
        <p:spPr/>
        <p:txBody>
          <a:bodyPr>
            <a:normAutofit fontScale="92500"/>
          </a:bodyPr>
          <a:lstStyle/>
          <a:p>
            <a:pPr algn="l">
              <a:defRPr sz="2800"/>
            </a:pPr>
            <a:r>
              <a:rPr dirty="0"/>
              <a:t>And this is the will of him that sent me, that every one which </a:t>
            </a:r>
            <a:r>
              <a:rPr dirty="0" err="1"/>
              <a:t>seeth</a:t>
            </a:r>
            <a:r>
              <a:rPr dirty="0"/>
              <a:t> the Son, and believeth on him, may have everlasting life: and I will raise him up at the last day.</a:t>
            </a:r>
          </a:p>
        </p:txBody>
      </p:sp>
      <p:pic>
        <p:nvPicPr>
          <p:cNvPr id="58370" name="Picture 2" descr="1 Thessalonians 4:16-17 – &quot;The Lord himself will come down from heaven, with a loud command.&quot;">
            <a:extLst>
              <a:ext uri="{FF2B5EF4-FFF2-40B4-BE49-F238E27FC236}">
                <a16:creationId xmlns:a16="http://schemas.microsoft.com/office/drawing/2014/main" id="{1EAAFDE3-C071-4F80-6DBE-797CE5D8951F}"/>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5025" y="2542381"/>
            <a:ext cx="3336925" cy="33369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Signs and Witnesses - John 6:41</a:t>
            </a:r>
          </a:p>
        </p:txBody>
      </p:sp>
      <p:sp>
        <p:nvSpPr>
          <p:cNvPr id="3" name="Content Placeholder 2"/>
          <p:cNvSpPr>
            <a:spLocks noGrp="1"/>
          </p:cNvSpPr>
          <p:nvPr>
            <p:ph sz="half" idx="1"/>
          </p:nvPr>
        </p:nvSpPr>
        <p:spPr/>
        <p:txBody>
          <a:bodyPr>
            <a:normAutofit/>
          </a:bodyPr>
          <a:lstStyle/>
          <a:p>
            <a:pPr algn="l">
              <a:defRPr sz="2800"/>
            </a:pPr>
            <a:r>
              <a:rPr sz="3200" dirty="0"/>
              <a:t>The Jews then murmured at him, because he said, I am the bread which came down from heaven.</a:t>
            </a:r>
          </a:p>
        </p:txBody>
      </p:sp>
      <p:pic>
        <p:nvPicPr>
          <p:cNvPr id="59394" name="Picture 2" descr="Jesus talking with the Pharisees with children present">
            <a:extLst>
              <a:ext uri="{FF2B5EF4-FFF2-40B4-BE49-F238E27FC236}">
                <a16:creationId xmlns:a16="http://schemas.microsoft.com/office/drawing/2014/main" id="{46DC75FD-D264-CAB4-1BE3-A15F7A8D382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5025" y="2542381"/>
            <a:ext cx="3336925" cy="33369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Signs and Witnesses - John 6:42</a:t>
            </a:r>
          </a:p>
        </p:txBody>
      </p:sp>
      <p:sp>
        <p:nvSpPr>
          <p:cNvPr id="3" name="Content Placeholder 2"/>
          <p:cNvSpPr>
            <a:spLocks noGrp="1"/>
          </p:cNvSpPr>
          <p:nvPr>
            <p:ph sz="half" idx="1"/>
          </p:nvPr>
        </p:nvSpPr>
        <p:spPr/>
        <p:txBody>
          <a:bodyPr>
            <a:normAutofit fontScale="92500" lnSpcReduction="20000"/>
          </a:bodyPr>
          <a:lstStyle/>
          <a:p>
            <a:pPr algn="l">
              <a:defRPr sz="2800"/>
            </a:pPr>
            <a:r>
              <a:rPr sz="3200" dirty="0"/>
              <a:t>And they said, Is not this Jesus, the son of Joseph, whose father and mother we know? how is it then that he saith, I came down from heaven?</a:t>
            </a:r>
          </a:p>
        </p:txBody>
      </p:sp>
      <p:pic>
        <p:nvPicPr>
          <p:cNvPr id="60418" name="Picture 2" descr="John 8:13 - &quot;The Pharisees therefore said unto him, Thou bearest record of thyself; thy record is not true.&quot;">
            <a:extLst>
              <a:ext uri="{FF2B5EF4-FFF2-40B4-BE49-F238E27FC236}">
                <a16:creationId xmlns:a16="http://schemas.microsoft.com/office/drawing/2014/main" id="{E8121CE7-605A-E6C8-3BE0-4B553E8BC17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5025" y="2542381"/>
            <a:ext cx="3336925" cy="33369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343A11-353D-F428-B1E2-3E1306D268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5F663A-121F-A807-EEE0-6232B7138E7C}"/>
              </a:ext>
            </a:extLst>
          </p:cNvPr>
          <p:cNvSpPr>
            <a:spLocks noGrp="1"/>
          </p:cNvSpPr>
          <p:nvPr>
            <p:ph type="ctrTitle"/>
          </p:nvPr>
        </p:nvSpPr>
        <p:spPr>
          <a:xfrm>
            <a:off x="1716156" y="2010646"/>
            <a:ext cx="5711687" cy="1515533"/>
          </a:xfrm>
        </p:spPr>
        <p:txBody>
          <a:bodyPr/>
          <a:lstStyle/>
          <a:p>
            <a:r>
              <a:rPr lang="en-US" sz="3200" b="1" dirty="0"/>
              <a:t>“Unbelief will ever find excuse for doubt, and will reason away the most positive proof.”</a:t>
            </a:r>
          </a:p>
        </p:txBody>
      </p:sp>
      <p:sp>
        <p:nvSpPr>
          <p:cNvPr id="3" name="Subtitle 2">
            <a:extLst>
              <a:ext uri="{FF2B5EF4-FFF2-40B4-BE49-F238E27FC236}">
                <a16:creationId xmlns:a16="http://schemas.microsoft.com/office/drawing/2014/main" id="{C15B8985-BB57-3ABD-1FFC-5D3F13A40670}"/>
              </a:ext>
            </a:extLst>
          </p:cNvPr>
          <p:cNvSpPr>
            <a:spLocks noGrp="1"/>
          </p:cNvSpPr>
          <p:nvPr>
            <p:ph type="subTitle" idx="1"/>
          </p:nvPr>
        </p:nvSpPr>
        <p:spPr/>
        <p:txBody>
          <a:bodyPr>
            <a:normAutofit/>
          </a:bodyPr>
          <a:lstStyle/>
          <a:p>
            <a:r>
              <a:rPr lang="en-US" sz="3200" dirty="0"/>
              <a:t>- Desire of Ages, p. 386</a:t>
            </a:r>
          </a:p>
        </p:txBody>
      </p:sp>
    </p:spTree>
    <p:extLst>
      <p:ext uri="{BB962C8B-B14F-4D97-AF65-F5344CB8AC3E}">
        <p14:creationId xmlns:p14="http://schemas.microsoft.com/office/powerpoint/2010/main" val="382315152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Denying the Witness - John 6:43</a:t>
            </a:r>
          </a:p>
        </p:txBody>
      </p:sp>
      <p:sp>
        <p:nvSpPr>
          <p:cNvPr id="4" name="Content Placeholder 3"/>
          <p:cNvSpPr>
            <a:spLocks noGrp="1"/>
          </p:cNvSpPr>
          <p:nvPr>
            <p:ph sz="half" idx="2"/>
          </p:nvPr>
        </p:nvSpPr>
        <p:spPr/>
        <p:txBody>
          <a:bodyPr>
            <a:normAutofit/>
          </a:bodyPr>
          <a:lstStyle/>
          <a:p>
            <a:pPr algn="l">
              <a:defRPr sz="2800"/>
            </a:pPr>
            <a:r>
              <a:rPr sz="3600" dirty="0"/>
              <a:t>Jesus therefore answered and said unto them, Murmur not among yourselves.</a:t>
            </a:r>
          </a:p>
        </p:txBody>
      </p:sp>
      <p:pic>
        <p:nvPicPr>
          <p:cNvPr id="6" name="Content Placeholder 5">
            <a:extLst>
              <a:ext uri="{FF2B5EF4-FFF2-40B4-BE49-F238E27FC236}">
                <a16:creationId xmlns:a16="http://schemas.microsoft.com/office/drawing/2014/main" id="{C8E13319-0D21-1B3C-D967-B38133AFA8B3}"/>
              </a:ext>
            </a:extLst>
          </p:cNvPr>
          <p:cNvPicPr>
            <a:picLocks noGrp="1" noChangeAspect="1"/>
          </p:cNvPicPr>
          <p:nvPr>
            <p:ph sz="half" idx="1"/>
          </p:nvPr>
        </p:nvPicPr>
        <p:blipFill>
          <a:blip r:embed="rId2"/>
          <a:stretch>
            <a:fillRect/>
          </a:stretch>
        </p:blipFill>
        <p:spPr>
          <a:xfrm>
            <a:off x="1176338" y="2541588"/>
            <a:ext cx="3338512" cy="3338512"/>
          </a:xfrm>
          <a:prstGeom prst="rect">
            <a:avLst/>
          </a:prstGeom>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Denying the Witness - John 6:44</a:t>
            </a:r>
          </a:p>
        </p:txBody>
      </p:sp>
      <p:sp>
        <p:nvSpPr>
          <p:cNvPr id="4" name="Content Placeholder 3"/>
          <p:cNvSpPr>
            <a:spLocks noGrp="1"/>
          </p:cNvSpPr>
          <p:nvPr>
            <p:ph sz="half" idx="2"/>
          </p:nvPr>
        </p:nvSpPr>
        <p:spPr/>
        <p:txBody>
          <a:bodyPr>
            <a:normAutofit lnSpcReduction="10000"/>
          </a:bodyPr>
          <a:lstStyle/>
          <a:p>
            <a:pPr algn="l">
              <a:defRPr sz="2800"/>
            </a:pPr>
            <a:r>
              <a:rPr sz="3200" dirty="0"/>
              <a:t>No man can come to me, except the Father which hath sent me draw him: and I will raise him up at the last day.</a:t>
            </a:r>
          </a:p>
        </p:txBody>
      </p:sp>
      <p:pic>
        <p:nvPicPr>
          <p:cNvPr id="62466" name="Picture 2" descr="John 12:44 - &quot;¶ Jesus cried and said, He that believeth on me, believeth not on me, but on him that sent me.&quot;">
            <a:extLst>
              <a:ext uri="{FF2B5EF4-FFF2-40B4-BE49-F238E27FC236}">
                <a16:creationId xmlns:a16="http://schemas.microsoft.com/office/drawing/2014/main" id="{6F3CABDC-FDA7-57A7-454A-13B5141C9E74}"/>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6338" y="2541588"/>
            <a:ext cx="3338512" cy="33385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Denying the Witness - John 6:45</a:t>
            </a:r>
          </a:p>
        </p:txBody>
      </p:sp>
      <p:sp>
        <p:nvSpPr>
          <p:cNvPr id="4" name="Content Placeholder 3"/>
          <p:cNvSpPr>
            <a:spLocks noGrp="1"/>
          </p:cNvSpPr>
          <p:nvPr>
            <p:ph sz="half" idx="2"/>
          </p:nvPr>
        </p:nvSpPr>
        <p:spPr/>
        <p:txBody>
          <a:bodyPr>
            <a:normAutofit fontScale="92500"/>
          </a:bodyPr>
          <a:lstStyle/>
          <a:p>
            <a:pPr algn="l">
              <a:defRPr sz="2800"/>
            </a:pPr>
            <a:r>
              <a:t>It is written in the prophets, And they shall be all taught of God. Every man therefore that hath heard, and hath learned of the Father, cometh unto me.</a:t>
            </a:r>
          </a:p>
        </p:txBody>
      </p:sp>
      <p:pic>
        <p:nvPicPr>
          <p:cNvPr id="63490" name="Picture 2" descr="Jesus said, ‘They will all be taught by God… and to learn from it is to come to me.’ (Jn 6:45)">
            <a:extLst>
              <a:ext uri="{FF2B5EF4-FFF2-40B4-BE49-F238E27FC236}">
                <a16:creationId xmlns:a16="http://schemas.microsoft.com/office/drawing/2014/main" id="{70576B0E-A407-1294-0400-3CC2D1BEB3D6}"/>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6338" y="2541588"/>
            <a:ext cx="3338512" cy="33385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Witnesses - John 5:34</a:t>
            </a:r>
          </a:p>
        </p:txBody>
      </p:sp>
      <p:sp>
        <p:nvSpPr>
          <p:cNvPr id="3" name="Content Placeholder 2"/>
          <p:cNvSpPr>
            <a:spLocks noGrp="1"/>
          </p:cNvSpPr>
          <p:nvPr>
            <p:ph sz="half" idx="1"/>
          </p:nvPr>
        </p:nvSpPr>
        <p:spPr/>
        <p:txBody>
          <a:bodyPr>
            <a:normAutofit/>
          </a:bodyPr>
          <a:lstStyle/>
          <a:p>
            <a:pPr algn="l">
              <a:defRPr sz="2800"/>
            </a:pPr>
            <a:r>
              <a:rPr sz="3200" dirty="0"/>
              <a:t>But I receive not testimony from man: but these things I say, that ye might be saved.</a:t>
            </a:r>
          </a:p>
        </p:txBody>
      </p:sp>
      <p:pic>
        <p:nvPicPr>
          <p:cNvPr id="5122" name="Picture 2" descr="Jesus feeds us with his life&#10;Then the Jews started arguing with one another. ‘How can this man give us his flesh to eat?’ (Jn 6:52)&#10;">
            <a:extLst>
              <a:ext uri="{FF2B5EF4-FFF2-40B4-BE49-F238E27FC236}">
                <a16:creationId xmlns:a16="http://schemas.microsoft.com/office/drawing/2014/main" id="{0E2B6BCB-4ABD-D7B3-6D49-EE8DE336A6DF}"/>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5025" y="2542381"/>
            <a:ext cx="3336925" cy="33369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Denying the Witness - John 6:46</a:t>
            </a:r>
          </a:p>
        </p:txBody>
      </p:sp>
      <p:sp>
        <p:nvSpPr>
          <p:cNvPr id="4" name="Content Placeholder 3"/>
          <p:cNvSpPr>
            <a:spLocks noGrp="1"/>
          </p:cNvSpPr>
          <p:nvPr>
            <p:ph sz="half" idx="2"/>
          </p:nvPr>
        </p:nvSpPr>
        <p:spPr/>
        <p:txBody>
          <a:bodyPr/>
          <a:lstStyle/>
          <a:p>
            <a:pPr algn="l">
              <a:defRPr sz="2800"/>
            </a:pPr>
            <a:r>
              <a:rPr sz="3200" dirty="0"/>
              <a:t>Not that any man hath seen the Father, save he which is of God, he hath seen the Father</a:t>
            </a:r>
            <a:r>
              <a:rPr dirty="0"/>
              <a:t>.</a:t>
            </a:r>
          </a:p>
        </p:txBody>
      </p:sp>
      <p:pic>
        <p:nvPicPr>
          <p:cNvPr id="64514" name="Picture 2" descr="What does John 5:23 mean? | Bible Art">
            <a:extLst>
              <a:ext uri="{FF2B5EF4-FFF2-40B4-BE49-F238E27FC236}">
                <a16:creationId xmlns:a16="http://schemas.microsoft.com/office/drawing/2014/main" id="{D3248A78-7F5E-F25D-32C7-0BE064C1FE37}"/>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6338" y="2541588"/>
            <a:ext cx="3338512" cy="33385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Denying the Witness - John 6:47</a:t>
            </a:r>
          </a:p>
        </p:txBody>
      </p:sp>
      <p:sp>
        <p:nvSpPr>
          <p:cNvPr id="4" name="Content Placeholder 3"/>
          <p:cNvSpPr>
            <a:spLocks noGrp="1"/>
          </p:cNvSpPr>
          <p:nvPr>
            <p:ph sz="half" idx="2"/>
          </p:nvPr>
        </p:nvSpPr>
        <p:spPr/>
        <p:txBody>
          <a:bodyPr>
            <a:normAutofit/>
          </a:bodyPr>
          <a:lstStyle/>
          <a:p>
            <a:pPr algn="l">
              <a:defRPr sz="2800"/>
            </a:pPr>
            <a:r>
              <a:rPr sz="3200" dirty="0"/>
              <a:t>Verily, verily, I say unto you, He that believeth on me hath everlasting life.</a:t>
            </a:r>
          </a:p>
        </p:txBody>
      </p:sp>
      <p:pic>
        <p:nvPicPr>
          <p:cNvPr id="65538" name="Picture 2" descr="Jesus Christ…He descended into hell ...">
            <a:extLst>
              <a:ext uri="{FF2B5EF4-FFF2-40B4-BE49-F238E27FC236}">
                <a16:creationId xmlns:a16="http://schemas.microsoft.com/office/drawing/2014/main" id="{2F8FE9A0-DC82-9F70-9DDF-5C56FA8EB745}"/>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35869" r="18539"/>
          <a:stretch/>
        </p:blipFill>
        <p:spPr bwMode="auto">
          <a:xfrm>
            <a:off x="1275736" y="2487168"/>
            <a:ext cx="3141406" cy="311510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Denying the Witness - John 6:48</a:t>
            </a:r>
          </a:p>
        </p:txBody>
      </p:sp>
      <p:sp>
        <p:nvSpPr>
          <p:cNvPr id="4" name="Content Placeholder 3"/>
          <p:cNvSpPr>
            <a:spLocks noGrp="1"/>
          </p:cNvSpPr>
          <p:nvPr>
            <p:ph sz="half" idx="2"/>
          </p:nvPr>
        </p:nvSpPr>
        <p:spPr/>
        <p:txBody>
          <a:bodyPr>
            <a:normAutofit/>
          </a:bodyPr>
          <a:lstStyle/>
          <a:p>
            <a:pPr algn="l">
              <a:defRPr sz="2800"/>
            </a:pPr>
            <a:r>
              <a:rPr sz="4000" dirty="0"/>
              <a:t>I am that bread of life.</a:t>
            </a:r>
          </a:p>
        </p:txBody>
      </p:sp>
      <p:pic>
        <p:nvPicPr>
          <p:cNvPr id="66562" name="Picture 2" descr="Leviticus 22:25 - &quot;Neither from a stranger's hand shall ye offer the bread of your God of any of these; because their corruption is in them, and blemishes be in them: they shall not be accepted for you.&quot;">
            <a:extLst>
              <a:ext uri="{FF2B5EF4-FFF2-40B4-BE49-F238E27FC236}">
                <a16:creationId xmlns:a16="http://schemas.microsoft.com/office/drawing/2014/main" id="{794F6113-5FF1-413A-84D0-3FE0BC1D0875}"/>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6338" y="2541588"/>
            <a:ext cx="3338512" cy="33385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Denying the Witness - John 6:49</a:t>
            </a:r>
          </a:p>
        </p:txBody>
      </p:sp>
      <p:sp>
        <p:nvSpPr>
          <p:cNvPr id="4" name="Content Placeholder 3"/>
          <p:cNvSpPr>
            <a:spLocks noGrp="1"/>
          </p:cNvSpPr>
          <p:nvPr>
            <p:ph sz="half" idx="2"/>
          </p:nvPr>
        </p:nvSpPr>
        <p:spPr/>
        <p:txBody>
          <a:bodyPr>
            <a:normAutofit/>
          </a:bodyPr>
          <a:lstStyle/>
          <a:p>
            <a:pPr algn="l">
              <a:defRPr sz="2800"/>
            </a:pPr>
            <a:r>
              <a:rPr sz="3200" dirty="0"/>
              <a:t>Your fathers did eat manna in the wilderness, and are dead.</a:t>
            </a:r>
          </a:p>
        </p:txBody>
      </p:sp>
      <p:pic>
        <p:nvPicPr>
          <p:cNvPr id="67586" name="Picture 2" descr="Luke 24:35 - &quot;And they told what things were done in the way, and how he was known of them in breaking of bread.&quot;">
            <a:extLst>
              <a:ext uri="{FF2B5EF4-FFF2-40B4-BE49-F238E27FC236}">
                <a16:creationId xmlns:a16="http://schemas.microsoft.com/office/drawing/2014/main" id="{BF55AE74-62C4-85A6-F78C-247A0AFC5AD0}"/>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6338" y="2541588"/>
            <a:ext cx="3338512" cy="33385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Denying the Witness - John 6:50</a:t>
            </a:r>
          </a:p>
        </p:txBody>
      </p:sp>
      <p:sp>
        <p:nvSpPr>
          <p:cNvPr id="4" name="Content Placeholder 3"/>
          <p:cNvSpPr>
            <a:spLocks noGrp="1"/>
          </p:cNvSpPr>
          <p:nvPr>
            <p:ph sz="half" idx="2"/>
          </p:nvPr>
        </p:nvSpPr>
        <p:spPr/>
        <p:txBody>
          <a:bodyPr>
            <a:normAutofit lnSpcReduction="10000"/>
          </a:bodyPr>
          <a:lstStyle/>
          <a:p>
            <a:pPr algn="l">
              <a:defRPr sz="2800"/>
            </a:pPr>
            <a:r>
              <a:rPr sz="3200" dirty="0"/>
              <a:t>This is the bread which cometh down from heaven, that a man may eat thereof, and not die.</a:t>
            </a:r>
          </a:p>
        </p:txBody>
      </p:sp>
      <p:pic>
        <p:nvPicPr>
          <p:cNvPr id="68610" name="Picture 2" descr="Jesus took the loaves, gave thanks and gave them out. (Jn 6:11)">
            <a:extLst>
              <a:ext uri="{FF2B5EF4-FFF2-40B4-BE49-F238E27FC236}">
                <a16:creationId xmlns:a16="http://schemas.microsoft.com/office/drawing/2014/main" id="{62711918-4ABA-586D-C899-2095FF974ED6}"/>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6338" y="2541588"/>
            <a:ext cx="3338512" cy="33385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Denying the Witness - John 6:51</a:t>
            </a:r>
          </a:p>
        </p:txBody>
      </p:sp>
      <p:sp>
        <p:nvSpPr>
          <p:cNvPr id="4" name="Content Placeholder 3"/>
          <p:cNvSpPr>
            <a:spLocks noGrp="1"/>
          </p:cNvSpPr>
          <p:nvPr>
            <p:ph sz="half" idx="2"/>
          </p:nvPr>
        </p:nvSpPr>
        <p:spPr/>
        <p:txBody>
          <a:bodyPr>
            <a:normAutofit fontScale="92500" lnSpcReduction="10000"/>
          </a:bodyPr>
          <a:lstStyle/>
          <a:p>
            <a:pPr algn="l">
              <a:defRPr sz="2800"/>
            </a:pPr>
            <a:r>
              <a:t>I am the living bread which came down from heaven: if any man eat of this bread, he shall live for ever: and the bread that I will give is my flesh, which I will give for the life of the world.</a:t>
            </a:r>
          </a:p>
        </p:txBody>
      </p:sp>
      <p:pic>
        <p:nvPicPr>
          <p:cNvPr id="69634" name="Picture 2" descr="John 6:63">
            <a:extLst>
              <a:ext uri="{FF2B5EF4-FFF2-40B4-BE49-F238E27FC236}">
                <a16:creationId xmlns:a16="http://schemas.microsoft.com/office/drawing/2014/main" id="{CC4DB451-A738-E782-2F0C-0098AE67742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6338" y="2541588"/>
            <a:ext cx="3338512" cy="33385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Denying the Witness - John 6:52</a:t>
            </a:r>
          </a:p>
        </p:txBody>
      </p:sp>
      <p:sp>
        <p:nvSpPr>
          <p:cNvPr id="4" name="Content Placeholder 3"/>
          <p:cNvSpPr>
            <a:spLocks noGrp="1"/>
          </p:cNvSpPr>
          <p:nvPr>
            <p:ph sz="half" idx="2"/>
          </p:nvPr>
        </p:nvSpPr>
        <p:spPr/>
        <p:txBody>
          <a:bodyPr>
            <a:normAutofit lnSpcReduction="10000"/>
          </a:bodyPr>
          <a:lstStyle/>
          <a:p>
            <a:pPr algn="l">
              <a:defRPr sz="2800"/>
            </a:pPr>
            <a:r>
              <a:rPr sz="3200" dirty="0"/>
              <a:t>The Jews therefore strove among themselves, saying, How can this man give us his flesh to eat?</a:t>
            </a:r>
          </a:p>
        </p:txBody>
      </p:sp>
      <p:pic>
        <p:nvPicPr>
          <p:cNvPr id="70658" name="Picture 2" descr="John 8:52 - &quot;Then said the Jews unto him, Now we know that thou hast a devil. Abraham is dead, and the prophets; and thou sayest, If a man keep my saying, he shall never taste of death.&quot;">
            <a:extLst>
              <a:ext uri="{FF2B5EF4-FFF2-40B4-BE49-F238E27FC236}">
                <a16:creationId xmlns:a16="http://schemas.microsoft.com/office/drawing/2014/main" id="{DAC7D025-E1A2-DB1D-1420-D4B955CB27EA}"/>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6338" y="2541588"/>
            <a:ext cx="3338512" cy="33385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Denying the Witness - John 6:53</a:t>
            </a:r>
          </a:p>
        </p:txBody>
      </p:sp>
      <p:sp>
        <p:nvSpPr>
          <p:cNvPr id="4" name="Content Placeholder 3"/>
          <p:cNvSpPr>
            <a:spLocks noGrp="1"/>
          </p:cNvSpPr>
          <p:nvPr>
            <p:ph sz="half" idx="2"/>
          </p:nvPr>
        </p:nvSpPr>
        <p:spPr/>
        <p:txBody>
          <a:bodyPr>
            <a:noAutofit/>
          </a:bodyPr>
          <a:lstStyle/>
          <a:p>
            <a:pPr algn="l">
              <a:defRPr sz="2800"/>
            </a:pPr>
            <a:r>
              <a:rPr sz="2900" dirty="0"/>
              <a:t>Then Jesus said unto them, Verily, verily, I say unto you, Except ye eat the flesh of the Son of man, and drink his blood, ye have no life in you.</a:t>
            </a:r>
          </a:p>
        </p:txBody>
      </p:sp>
      <p:pic>
        <p:nvPicPr>
          <p:cNvPr id="71682" name="Picture 2" descr="John 6:34 - &quot;Then said they unto him, Lord, evermore give us this bread.&quot;">
            <a:extLst>
              <a:ext uri="{FF2B5EF4-FFF2-40B4-BE49-F238E27FC236}">
                <a16:creationId xmlns:a16="http://schemas.microsoft.com/office/drawing/2014/main" id="{F8CA905F-F31C-B6F8-4529-5F299672713D}"/>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6338" y="2541588"/>
            <a:ext cx="3338512" cy="33385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Denying the Witness - John 6:54</a:t>
            </a:r>
          </a:p>
        </p:txBody>
      </p:sp>
      <p:sp>
        <p:nvSpPr>
          <p:cNvPr id="4" name="Content Placeholder 3"/>
          <p:cNvSpPr>
            <a:spLocks noGrp="1"/>
          </p:cNvSpPr>
          <p:nvPr>
            <p:ph sz="half" idx="2"/>
          </p:nvPr>
        </p:nvSpPr>
        <p:spPr/>
        <p:txBody>
          <a:bodyPr>
            <a:normAutofit lnSpcReduction="10000"/>
          </a:bodyPr>
          <a:lstStyle/>
          <a:p>
            <a:pPr algn="l">
              <a:defRPr sz="2800"/>
            </a:pPr>
            <a:r>
              <a:rPr sz="3200" dirty="0"/>
              <a:t>Whoso </a:t>
            </a:r>
            <a:r>
              <a:rPr sz="3200" dirty="0" err="1"/>
              <a:t>eateth</a:t>
            </a:r>
            <a:r>
              <a:rPr sz="3200" dirty="0"/>
              <a:t> my flesh, and </a:t>
            </a:r>
            <a:r>
              <a:rPr sz="3200" dirty="0" err="1"/>
              <a:t>drinketh</a:t>
            </a:r>
            <a:r>
              <a:rPr sz="3200" dirty="0"/>
              <a:t> my blood, hath eternal life; and I will raise him up at the last day.</a:t>
            </a:r>
          </a:p>
        </p:txBody>
      </p:sp>
      <p:pic>
        <p:nvPicPr>
          <p:cNvPr id="72706" name="Picture 2" descr="John 6:54 - &quot;Whoso eateth my flesh, and drinketh my blood, hath eternal life; and I will raise him up at the last day.&quot;">
            <a:extLst>
              <a:ext uri="{FF2B5EF4-FFF2-40B4-BE49-F238E27FC236}">
                <a16:creationId xmlns:a16="http://schemas.microsoft.com/office/drawing/2014/main" id="{32F87B70-89BD-0F74-1B03-85186ABF4780}"/>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6338" y="2541588"/>
            <a:ext cx="3338512" cy="33385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Denying the Witness - John 6:55</a:t>
            </a:r>
          </a:p>
        </p:txBody>
      </p:sp>
      <p:sp>
        <p:nvSpPr>
          <p:cNvPr id="4" name="Content Placeholder 3"/>
          <p:cNvSpPr>
            <a:spLocks noGrp="1"/>
          </p:cNvSpPr>
          <p:nvPr>
            <p:ph sz="half" idx="2"/>
          </p:nvPr>
        </p:nvSpPr>
        <p:spPr/>
        <p:txBody>
          <a:bodyPr>
            <a:normAutofit/>
          </a:bodyPr>
          <a:lstStyle/>
          <a:p>
            <a:pPr algn="l">
              <a:defRPr sz="2800"/>
            </a:pPr>
            <a:r>
              <a:rPr sz="3200" dirty="0"/>
              <a:t>For my flesh is meat indeed, and my blood is drink indeed.</a:t>
            </a:r>
          </a:p>
        </p:txBody>
      </p:sp>
      <p:pic>
        <p:nvPicPr>
          <p:cNvPr id="7" name="Content Placeholder 6">
            <a:extLst>
              <a:ext uri="{FF2B5EF4-FFF2-40B4-BE49-F238E27FC236}">
                <a16:creationId xmlns:a16="http://schemas.microsoft.com/office/drawing/2014/main" id="{51FD309F-23CF-F648-7ACE-BEE9265DE9A3}"/>
              </a:ext>
            </a:extLst>
          </p:cNvPr>
          <p:cNvPicPr>
            <a:picLocks noGrp="1" noChangeAspect="1"/>
          </p:cNvPicPr>
          <p:nvPr>
            <p:ph sz="half" idx="1"/>
          </p:nvPr>
        </p:nvPicPr>
        <p:blipFill>
          <a:blip r:embed="rId2"/>
          <a:srcRect l="21311" r="14634"/>
          <a:stretch/>
        </p:blipFill>
        <p:spPr>
          <a:xfrm>
            <a:off x="1504336" y="2566219"/>
            <a:ext cx="3163960" cy="2823672"/>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Witnesses - John 5:35</a:t>
            </a:r>
          </a:p>
        </p:txBody>
      </p:sp>
      <p:sp>
        <p:nvSpPr>
          <p:cNvPr id="3" name="Content Placeholder 2"/>
          <p:cNvSpPr>
            <a:spLocks noGrp="1"/>
          </p:cNvSpPr>
          <p:nvPr>
            <p:ph sz="half" idx="1"/>
          </p:nvPr>
        </p:nvSpPr>
        <p:spPr/>
        <p:txBody>
          <a:bodyPr>
            <a:normAutofit/>
          </a:bodyPr>
          <a:lstStyle/>
          <a:p>
            <a:pPr algn="l">
              <a:defRPr sz="2800"/>
            </a:pPr>
            <a:r>
              <a:rPr sz="3200" dirty="0"/>
              <a:t>He was a burning and a shining light: and ye were willing for a season to rejoice in his light.</a:t>
            </a:r>
          </a:p>
        </p:txBody>
      </p:sp>
      <p:pic>
        <p:nvPicPr>
          <p:cNvPr id="9" name="Content Placeholder 8">
            <a:extLst>
              <a:ext uri="{FF2B5EF4-FFF2-40B4-BE49-F238E27FC236}">
                <a16:creationId xmlns:a16="http://schemas.microsoft.com/office/drawing/2014/main" id="{3BAE3055-92F2-4DE4-1FB5-B37EA2E6BF23}"/>
              </a:ext>
            </a:extLst>
          </p:cNvPr>
          <p:cNvPicPr>
            <a:picLocks noGrp="1" noChangeAspect="1"/>
          </p:cNvPicPr>
          <p:nvPr>
            <p:ph sz="half" idx="2"/>
          </p:nvPr>
        </p:nvPicPr>
        <p:blipFill>
          <a:blip r:embed="rId2"/>
          <a:stretch>
            <a:fillRect/>
          </a:stretch>
        </p:blipFill>
        <p:spPr>
          <a:xfrm>
            <a:off x="4645025" y="2542381"/>
            <a:ext cx="3336925" cy="3336925"/>
          </a:xfrm>
          <a:prstGeom prst="rect">
            <a:avLst/>
          </a:prstGeom>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Denying the Witness - John 6:56</a:t>
            </a:r>
          </a:p>
        </p:txBody>
      </p:sp>
      <p:pic>
        <p:nvPicPr>
          <p:cNvPr id="5" name="Content Placeholder 4">
            <a:extLst>
              <a:ext uri="{FF2B5EF4-FFF2-40B4-BE49-F238E27FC236}">
                <a16:creationId xmlns:a16="http://schemas.microsoft.com/office/drawing/2014/main" id="{344228B7-19ED-AB33-CA18-FA36515F65C7}"/>
              </a:ext>
            </a:extLst>
          </p:cNvPr>
          <p:cNvPicPr>
            <a:picLocks noGrp="1" noChangeAspect="1"/>
          </p:cNvPicPr>
          <p:nvPr>
            <p:ph sz="half" idx="1"/>
          </p:nvPr>
        </p:nvPicPr>
        <p:blipFill>
          <a:blip r:embed="rId2"/>
          <a:stretch>
            <a:fillRect/>
          </a:stretch>
        </p:blipFill>
        <p:spPr>
          <a:xfrm>
            <a:off x="1176338" y="2541588"/>
            <a:ext cx="3338512" cy="3338512"/>
          </a:xfrm>
          <a:prstGeom prst="rect">
            <a:avLst/>
          </a:prstGeom>
        </p:spPr>
      </p:pic>
      <p:sp>
        <p:nvSpPr>
          <p:cNvPr id="4" name="Content Placeholder 3"/>
          <p:cNvSpPr>
            <a:spLocks noGrp="1"/>
          </p:cNvSpPr>
          <p:nvPr>
            <p:ph sz="half" idx="2"/>
          </p:nvPr>
        </p:nvSpPr>
        <p:spPr/>
        <p:txBody>
          <a:bodyPr>
            <a:normAutofit/>
          </a:bodyPr>
          <a:lstStyle/>
          <a:p>
            <a:pPr algn="l">
              <a:defRPr sz="2800"/>
            </a:pPr>
            <a:r>
              <a:rPr sz="3200" dirty="0"/>
              <a:t>He that </a:t>
            </a:r>
            <a:r>
              <a:rPr sz="3200" dirty="0" err="1"/>
              <a:t>eateth</a:t>
            </a:r>
            <a:r>
              <a:rPr sz="3200" dirty="0"/>
              <a:t> my flesh, and </a:t>
            </a:r>
            <a:r>
              <a:rPr sz="3200" dirty="0" err="1"/>
              <a:t>drinketh</a:t>
            </a:r>
            <a:r>
              <a:rPr sz="3200" dirty="0"/>
              <a:t> my blood, dwelleth in me, and I in him.</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Denying the Witness - John 6:57</a:t>
            </a:r>
          </a:p>
        </p:txBody>
      </p:sp>
      <p:sp>
        <p:nvSpPr>
          <p:cNvPr id="4" name="Content Placeholder 3"/>
          <p:cNvSpPr>
            <a:spLocks noGrp="1"/>
          </p:cNvSpPr>
          <p:nvPr>
            <p:ph sz="half" idx="2"/>
          </p:nvPr>
        </p:nvSpPr>
        <p:spPr/>
        <p:txBody>
          <a:bodyPr>
            <a:normAutofit lnSpcReduction="10000"/>
          </a:bodyPr>
          <a:lstStyle/>
          <a:p>
            <a:pPr algn="l">
              <a:defRPr sz="2800"/>
            </a:pPr>
            <a:r>
              <a:rPr sz="3200" dirty="0"/>
              <a:t>As the living Father hath sent me, and I live by the Father: so he that </a:t>
            </a:r>
            <a:r>
              <a:rPr sz="3200" dirty="0" err="1"/>
              <a:t>eateth</a:t>
            </a:r>
            <a:r>
              <a:rPr sz="3200" dirty="0"/>
              <a:t> me, even he shall live by me.</a:t>
            </a:r>
          </a:p>
        </p:txBody>
      </p:sp>
      <p:pic>
        <p:nvPicPr>
          <p:cNvPr id="6" name="Content Placeholder 5">
            <a:extLst>
              <a:ext uri="{FF2B5EF4-FFF2-40B4-BE49-F238E27FC236}">
                <a16:creationId xmlns:a16="http://schemas.microsoft.com/office/drawing/2014/main" id="{FA56AE07-EB56-C4B5-9570-CE607DF94C3A}"/>
              </a:ext>
            </a:extLst>
          </p:cNvPr>
          <p:cNvPicPr>
            <a:picLocks noGrp="1" noChangeAspect="1"/>
          </p:cNvPicPr>
          <p:nvPr>
            <p:ph sz="half" idx="1"/>
          </p:nvPr>
        </p:nvPicPr>
        <p:blipFill>
          <a:blip r:embed="rId2"/>
          <a:stretch>
            <a:fillRect/>
          </a:stretch>
        </p:blipFill>
        <p:spPr>
          <a:xfrm>
            <a:off x="1176338" y="2541588"/>
            <a:ext cx="3338512" cy="3338512"/>
          </a:xfrm>
          <a:prstGeom prst="rect">
            <a:avLst/>
          </a:prstGeom>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Denying the Witness - John 6:58</a:t>
            </a:r>
          </a:p>
        </p:txBody>
      </p:sp>
      <p:sp>
        <p:nvSpPr>
          <p:cNvPr id="4" name="Content Placeholder 3"/>
          <p:cNvSpPr>
            <a:spLocks noGrp="1"/>
          </p:cNvSpPr>
          <p:nvPr>
            <p:ph sz="half" idx="2"/>
          </p:nvPr>
        </p:nvSpPr>
        <p:spPr/>
        <p:txBody>
          <a:bodyPr>
            <a:normAutofit lnSpcReduction="10000"/>
          </a:bodyPr>
          <a:lstStyle/>
          <a:p>
            <a:pPr algn="l">
              <a:defRPr sz="2800"/>
            </a:pPr>
            <a:r>
              <a:t>This is that bread which came down from heaven: not as your fathers did eat manna, and are dead: he that eateth of this bread shall live for ever.</a:t>
            </a:r>
          </a:p>
        </p:txBody>
      </p:sp>
      <p:pic>
        <p:nvPicPr>
          <p:cNvPr id="75778" name="Picture 2" descr="Isaiah 58:6-7 - &quot;Is not this the kind of fasting I have chosen: to loose the chains of injustice and untie the cords of the yoke, to set the oppressed free and break every yoke? Is it not to share your food with the hungry and to provide the poor wanderer with shelter— when you see the naked, to clothe them, and not to turn away from your own flesh and blood?&quot;">
            <a:extLst>
              <a:ext uri="{FF2B5EF4-FFF2-40B4-BE49-F238E27FC236}">
                <a16:creationId xmlns:a16="http://schemas.microsoft.com/office/drawing/2014/main" id="{CCC0BA2B-1C6F-0AFC-A632-D75A7D6601A4}"/>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6338" y="2541588"/>
            <a:ext cx="3338512" cy="33385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Denying the Witness - John 6:59</a:t>
            </a:r>
          </a:p>
        </p:txBody>
      </p:sp>
      <p:sp>
        <p:nvSpPr>
          <p:cNvPr id="4" name="Content Placeholder 3"/>
          <p:cNvSpPr>
            <a:spLocks noGrp="1"/>
          </p:cNvSpPr>
          <p:nvPr>
            <p:ph sz="half" idx="2"/>
          </p:nvPr>
        </p:nvSpPr>
        <p:spPr/>
        <p:txBody>
          <a:bodyPr>
            <a:normAutofit/>
          </a:bodyPr>
          <a:lstStyle/>
          <a:p>
            <a:pPr algn="l">
              <a:defRPr sz="2800"/>
            </a:pPr>
            <a:r>
              <a:rPr sz="3200" dirty="0"/>
              <a:t>These things said he in the synagogue, as he taught in Capernaum.</a:t>
            </a:r>
          </a:p>
        </p:txBody>
      </p:sp>
      <p:pic>
        <p:nvPicPr>
          <p:cNvPr id="76802" name="Picture 2" descr="John 6:59 - &quot;These things said he in the synagogue, as he taught in Capernaum.&quot;&#10;&#10;Create a digital art representation of the scene from the biblical passage John 6:59 - 'These things said he in the synagogue, as he taught in Capernaum.' The image should portray an ancient synagogue with architectural details of that time. A scholarly man, presumably of Middle-Eastern descent, stands at the front, passionately teaching to a diverse audience. Display the text 'These things said he in the synagogue, as he taught in Capernaum,' somewhere in the image.">
            <a:extLst>
              <a:ext uri="{FF2B5EF4-FFF2-40B4-BE49-F238E27FC236}">
                <a16:creationId xmlns:a16="http://schemas.microsoft.com/office/drawing/2014/main" id="{97E0E4BA-BB91-1C6C-907E-45B12AB8A63A}"/>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6338" y="2541588"/>
            <a:ext cx="3338512" cy="33385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Denying the Witness - John 6:60</a:t>
            </a:r>
          </a:p>
        </p:txBody>
      </p:sp>
      <p:pic>
        <p:nvPicPr>
          <p:cNvPr id="5" name="Content Placeholder 4">
            <a:extLst>
              <a:ext uri="{FF2B5EF4-FFF2-40B4-BE49-F238E27FC236}">
                <a16:creationId xmlns:a16="http://schemas.microsoft.com/office/drawing/2014/main" id="{9208A914-5EA3-E85E-1774-FB5C453274DC}"/>
              </a:ext>
            </a:extLst>
          </p:cNvPr>
          <p:cNvPicPr>
            <a:picLocks noGrp="1" noChangeAspect="1"/>
          </p:cNvPicPr>
          <p:nvPr>
            <p:ph sz="half" idx="1"/>
          </p:nvPr>
        </p:nvPicPr>
        <p:blipFill>
          <a:blip r:embed="rId2"/>
          <a:stretch>
            <a:fillRect/>
          </a:stretch>
        </p:blipFill>
        <p:spPr>
          <a:xfrm>
            <a:off x="1176338" y="2541588"/>
            <a:ext cx="3338512" cy="3338512"/>
          </a:xfrm>
          <a:prstGeom prst="rect">
            <a:avLst/>
          </a:prstGeom>
        </p:spPr>
      </p:pic>
      <p:sp>
        <p:nvSpPr>
          <p:cNvPr id="4" name="Content Placeholder 3"/>
          <p:cNvSpPr>
            <a:spLocks noGrp="1"/>
          </p:cNvSpPr>
          <p:nvPr>
            <p:ph sz="half" idx="2"/>
          </p:nvPr>
        </p:nvSpPr>
        <p:spPr/>
        <p:txBody>
          <a:bodyPr>
            <a:normAutofit lnSpcReduction="10000"/>
          </a:bodyPr>
          <a:lstStyle/>
          <a:p>
            <a:pPr algn="l">
              <a:defRPr sz="2800"/>
            </a:pPr>
            <a:r>
              <a:rPr sz="3200" dirty="0"/>
              <a:t>Many therefore of his disciples, when they had heard this, said, This is an hard saying; who can hear it?</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Denying the Witness - John 6:61</a:t>
            </a:r>
          </a:p>
        </p:txBody>
      </p:sp>
      <p:sp>
        <p:nvSpPr>
          <p:cNvPr id="4" name="Content Placeholder 3"/>
          <p:cNvSpPr>
            <a:spLocks noGrp="1"/>
          </p:cNvSpPr>
          <p:nvPr>
            <p:ph sz="half" idx="2"/>
          </p:nvPr>
        </p:nvSpPr>
        <p:spPr/>
        <p:txBody>
          <a:bodyPr>
            <a:normAutofit lnSpcReduction="10000"/>
          </a:bodyPr>
          <a:lstStyle/>
          <a:p>
            <a:pPr algn="l">
              <a:defRPr sz="2800"/>
            </a:pPr>
            <a:r>
              <a:rPr sz="3200" dirty="0"/>
              <a:t>When Jesus knew in himself that his disciples murmured at it, he said unto them, Doth this offend you?</a:t>
            </a:r>
          </a:p>
        </p:txBody>
      </p:sp>
      <p:pic>
        <p:nvPicPr>
          <p:cNvPr id="6" name="Content Placeholder 5">
            <a:extLst>
              <a:ext uri="{FF2B5EF4-FFF2-40B4-BE49-F238E27FC236}">
                <a16:creationId xmlns:a16="http://schemas.microsoft.com/office/drawing/2014/main" id="{F790D00C-7AA6-DAAD-2AC3-BF00C4468950}"/>
              </a:ext>
            </a:extLst>
          </p:cNvPr>
          <p:cNvPicPr>
            <a:picLocks noGrp="1" noChangeAspect="1"/>
          </p:cNvPicPr>
          <p:nvPr>
            <p:ph sz="half" idx="1"/>
          </p:nvPr>
        </p:nvPicPr>
        <p:blipFill>
          <a:blip r:embed="rId2"/>
          <a:stretch>
            <a:fillRect/>
          </a:stretch>
        </p:blipFill>
        <p:spPr>
          <a:xfrm>
            <a:off x="1176338" y="2541588"/>
            <a:ext cx="3338512" cy="3338512"/>
          </a:xfrm>
          <a:prstGeom prst="rect">
            <a:avLst/>
          </a:prstGeom>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Denying the Witness - John 6:62</a:t>
            </a:r>
          </a:p>
        </p:txBody>
      </p:sp>
      <p:sp>
        <p:nvSpPr>
          <p:cNvPr id="4" name="Content Placeholder 3"/>
          <p:cNvSpPr>
            <a:spLocks noGrp="1"/>
          </p:cNvSpPr>
          <p:nvPr>
            <p:ph sz="half" idx="2"/>
          </p:nvPr>
        </p:nvSpPr>
        <p:spPr/>
        <p:txBody>
          <a:bodyPr>
            <a:normAutofit/>
          </a:bodyPr>
          <a:lstStyle/>
          <a:p>
            <a:pPr algn="l">
              <a:defRPr sz="2800"/>
            </a:pPr>
            <a:r>
              <a:rPr sz="3200" dirty="0"/>
              <a:t>What and if ye shall see the Son of man ascend up where he was before?</a:t>
            </a:r>
          </a:p>
        </p:txBody>
      </p:sp>
      <p:pic>
        <p:nvPicPr>
          <p:cNvPr id="6" name="Content Placeholder 5">
            <a:extLst>
              <a:ext uri="{FF2B5EF4-FFF2-40B4-BE49-F238E27FC236}">
                <a16:creationId xmlns:a16="http://schemas.microsoft.com/office/drawing/2014/main" id="{37A81D97-8CBB-18A0-35CB-5D54B791D1CD}"/>
              </a:ext>
            </a:extLst>
          </p:cNvPr>
          <p:cNvPicPr>
            <a:picLocks noGrp="1" noChangeAspect="1"/>
          </p:cNvPicPr>
          <p:nvPr>
            <p:ph sz="half" idx="1"/>
          </p:nvPr>
        </p:nvPicPr>
        <p:blipFill>
          <a:blip r:embed="rId2"/>
          <a:stretch>
            <a:fillRect/>
          </a:stretch>
        </p:blipFill>
        <p:spPr>
          <a:xfrm>
            <a:off x="1176338" y="2541588"/>
            <a:ext cx="3338512" cy="3338512"/>
          </a:xfrm>
          <a:prstGeom prst="rect">
            <a:avLst/>
          </a:prstGeom>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Denying the Witness - John 6:63</a:t>
            </a:r>
          </a:p>
        </p:txBody>
      </p:sp>
      <p:sp>
        <p:nvSpPr>
          <p:cNvPr id="4" name="Content Placeholder 3"/>
          <p:cNvSpPr>
            <a:spLocks noGrp="1"/>
          </p:cNvSpPr>
          <p:nvPr>
            <p:ph sz="half" idx="2"/>
          </p:nvPr>
        </p:nvSpPr>
        <p:spPr/>
        <p:txBody>
          <a:bodyPr>
            <a:normAutofit fontScale="92500"/>
          </a:bodyPr>
          <a:lstStyle/>
          <a:p>
            <a:pPr algn="l">
              <a:defRPr sz="2800"/>
            </a:pPr>
            <a:r>
              <a:rPr sz="3200" dirty="0"/>
              <a:t>It is the spirit that </a:t>
            </a:r>
            <a:r>
              <a:rPr sz="3200" dirty="0" err="1"/>
              <a:t>quickeneth</a:t>
            </a:r>
            <a:r>
              <a:rPr sz="3200" dirty="0"/>
              <a:t>; the flesh </a:t>
            </a:r>
            <a:r>
              <a:rPr sz="3200" dirty="0" err="1"/>
              <a:t>profiteth</a:t>
            </a:r>
            <a:r>
              <a:rPr sz="3200" dirty="0"/>
              <a:t> nothing: the words that I speak unto you, they are spirit, and they are life.</a:t>
            </a:r>
          </a:p>
        </p:txBody>
      </p:sp>
      <p:pic>
        <p:nvPicPr>
          <p:cNvPr id="77826" name="Picture 2" descr="John 6:63">
            <a:extLst>
              <a:ext uri="{FF2B5EF4-FFF2-40B4-BE49-F238E27FC236}">
                <a16:creationId xmlns:a16="http://schemas.microsoft.com/office/drawing/2014/main" id="{A58D837B-5515-9382-9F5D-F18FD4226504}"/>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6338" y="2541588"/>
            <a:ext cx="3338512" cy="33385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Denying the Witness - John 6:64</a:t>
            </a:r>
          </a:p>
        </p:txBody>
      </p:sp>
      <p:sp>
        <p:nvSpPr>
          <p:cNvPr id="4" name="Content Placeholder 3"/>
          <p:cNvSpPr>
            <a:spLocks noGrp="1"/>
          </p:cNvSpPr>
          <p:nvPr>
            <p:ph sz="half" idx="2"/>
          </p:nvPr>
        </p:nvSpPr>
        <p:spPr/>
        <p:txBody>
          <a:bodyPr>
            <a:normAutofit lnSpcReduction="10000"/>
          </a:bodyPr>
          <a:lstStyle/>
          <a:p>
            <a:pPr algn="l">
              <a:defRPr sz="2800"/>
            </a:pPr>
            <a:r>
              <a:rPr dirty="0"/>
              <a:t>But there are some of you that believe not. For Jesus knew from the beginning who they were that believed not, and who should betray him.</a:t>
            </a:r>
          </a:p>
        </p:txBody>
      </p:sp>
      <p:pic>
        <p:nvPicPr>
          <p:cNvPr id="78850" name="Picture 2" descr="John 6:64 - &quot;But there are some of you that believe not. For Jesus knew from the beginning who they were that believed not, and who should betray him.&quot;">
            <a:extLst>
              <a:ext uri="{FF2B5EF4-FFF2-40B4-BE49-F238E27FC236}">
                <a16:creationId xmlns:a16="http://schemas.microsoft.com/office/drawing/2014/main" id="{126EDAC5-282D-9FA8-3A51-D1ED22A2D0ED}"/>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6338" y="2541588"/>
            <a:ext cx="3338512" cy="33385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Denying the Witness - John 6:65</a:t>
            </a:r>
          </a:p>
        </p:txBody>
      </p:sp>
      <p:sp>
        <p:nvSpPr>
          <p:cNvPr id="4" name="Content Placeholder 3"/>
          <p:cNvSpPr>
            <a:spLocks noGrp="1"/>
          </p:cNvSpPr>
          <p:nvPr>
            <p:ph sz="half" idx="2"/>
          </p:nvPr>
        </p:nvSpPr>
        <p:spPr/>
        <p:txBody>
          <a:bodyPr/>
          <a:lstStyle/>
          <a:p>
            <a:pPr algn="l">
              <a:defRPr sz="2800"/>
            </a:pPr>
            <a:r>
              <a:t>And he said, Therefore said I unto you, that no man can come unto me, except it were given unto him of my Father.</a:t>
            </a:r>
          </a:p>
        </p:txBody>
      </p:sp>
      <p:pic>
        <p:nvPicPr>
          <p:cNvPr id="81922" name="Picture 2" descr="John 6:65 - &quot;And he said, Therefore said I unto you, that no man can come unto me, except it were given unto him of my Father.&quot;">
            <a:extLst>
              <a:ext uri="{FF2B5EF4-FFF2-40B4-BE49-F238E27FC236}">
                <a16:creationId xmlns:a16="http://schemas.microsoft.com/office/drawing/2014/main" id="{8B21F3D1-7020-7E0A-C76E-60EEB265258F}"/>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6338" y="2541588"/>
            <a:ext cx="3338512" cy="33385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Witnesses - John 5:36</a:t>
            </a:r>
          </a:p>
        </p:txBody>
      </p:sp>
      <p:sp>
        <p:nvSpPr>
          <p:cNvPr id="3" name="Content Placeholder 2"/>
          <p:cNvSpPr>
            <a:spLocks noGrp="1"/>
          </p:cNvSpPr>
          <p:nvPr>
            <p:ph sz="half" idx="1"/>
          </p:nvPr>
        </p:nvSpPr>
        <p:spPr/>
        <p:txBody>
          <a:bodyPr>
            <a:normAutofit fontScale="92500" lnSpcReduction="10000"/>
          </a:bodyPr>
          <a:lstStyle/>
          <a:p>
            <a:pPr algn="l">
              <a:defRPr sz="2800"/>
            </a:pPr>
            <a:r>
              <a:rPr sz="2800" dirty="0"/>
              <a:t>But I have greater witness than that of John: for the works which the Father hath given me to finish, the same works that I do, bear witness of me, that the Father hath sent me.</a:t>
            </a:r>
          </a:p>
        </p:txBody>
      </p:sp>
      <p:pic>
        <p:nvPicPr>
          <p:cNvPr id="7170" name="Picture 2" descr="Job 36:5 - &quot;Behold, God is mighty, and despiseth not any: he is mighty in strength and wisdom.&quot;">
            <a:extLst>
              <a:ext uri="{FF2B5EF4-FFF2-40B4-BE49-F238E27FC236}">
                <a16:creationId xmlns:a16="http://schemas.microsoft.com/office/drawing/2014/main" id="{5C6B8A03-94DC-C6B1-C1DB-6A5FAE04056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5025" y="2542381"/>
            <a:ext cx="3336925" cy="33369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Denying the Witness - John 6:66</a:t>
            </a:r>
          </a:p>
        </p:txBody>
      </p:sp>
      <p:sp>
        <p:nvSpPr>
          <p:cNvPr id="4" name="Content Placeholder 3"/>
          <p:cNvSpPr>
            <a:spLocks noGrp="1"/>
          </p:cNvSpPr>
          <p:nvPr>
            <p:ph sz="half" idx="2"/>
          </p:nvPr>
        </p:nvSpPr>
        <p:spPr/>
        <p:txBody>
          <a:bodyPr>
            <a:normAutofit/>
          </a:bodyPr>
          <a:lstStyle/>
          <a:p>
            <a:pPr algn="l">
              <a:defRPr sz="2800"/>
            </a:pPr>
            <a:r>
              <a:rPr sz="3200" dirty="0"/>
              <a:t>From that time many of his disciples went back, and walked no more with him.</a:t>
            </a:r>
          </a:p>
        </p:txBody>
      </p:sp>
      <p:pic>
        <p:nvPicPr>
          <p:cNvPr id="82946" name="Picture 2" descr="1 Chronicles 6:66 - &quot;And the residue of the families of the sons of Kohath had cities of their coasts out of the tribe of Ephraim.&quot;">
            <a:extLst>
              <a:ext uri="{FF2B5EF4-FFF2-40B4-BE49-F238E27FC236}">
                <a16:creationId xmlns:a16="http://schemas.microsoft.com/office/drawing/2014/main" id="{DFBFC9DA-CC8F-B984-CFC9-98E136D1CC57}"/>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6338" y="2541588"/>
            <a:ext cx="3338512" cy="33385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72628-E41D-62EF-7030-973EFFF176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13559C-C4E3-E2D2-64A7-9AB78875456A}"/>
              </a:ext>
            </a:extLst>
          </p:cNvPr>
          <p:cNvSpPr>
            <a:spLocks noGrp="1"/>
          </p:cNvSpPr>
          <p:nvPr>
            <p:ph type="ctrTitle"/>
          </p:nvPr>
        </p:nvSpPr>
        <p:spPr>
          <a:xfrm>
            <a:off x="1716156" y="1683026"/>
            <a:ext cx="5711687" cy="1843153"/>
          </a:xfrm>
        </p:spPr>
        <p:txBody>
          <a:bodyPr/>
          <a:lstStyle/>
          <a:p>
            <a:pPr algn="ctr">
              <a:defRPr sz="2800"/>
            </a:pPr>
            <a:r>
              <a:rPr lang="en-US" sz="2600" b="1" dirty="0"/>
              <a:t>“All whose hearts were open to divine illumination would recognize in Him ‘the Only-begotten of the Father, full of grace and truth.’ John 1:14.”</a:t>
            </a:r>
          </a:p>
        </p:txBody>
      </p:sp>
      <p:sp>
        <p:nvSpPr>
          <p:cNvPr id="3" name="Subtitle 2">
            <a:extLst>
              <a:ext uri="{FF2B5EF4-FFF2-40B4-BE49-F238E27FC236}">
                <a16:creationId xmlns:a16="http://schemas.microsoft.com/office/drawing/2014/main" id="{90920D88-DDA6-E891-5B9C-D3AFD39D3539}"/>
              </a:ext>
            </a:extLst>
          </p:cNvPr>
          <p:cNvSpPr>
            <a:spLocks noGrp="1"/>
          </p:cNvSpPr>
          <p:nvPr>
            <p:ph type="subTitle" idx="1"/>
          </p:nvPr>
        </p:nvSpPr>
        <p:spPr/>
        <p:txBody>
          <a:bodyPr>
            <a:normAutofit/>
          </a:bodyPr>
          <a:lstStyle/>
          <a:p>
            <a:r>
              <a:rPr lang="en-US" sz="3200" dirty="0"/>
              <a:t>- Desire of Ages, p. 387</a:t>
            </a:r>
          </a:p>
        </p:txBody>
      </p:sp>
    </p:spTree>
    <p:extLst>
      <p:ext uri="{BB962C8B-B14F-4D97-AF65-F5344CB8AC3E}">
        <p14:creationId xmlns:p14="http://schemas.microsoft.com/office/powerpoint/2010/main" val="112428197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Obeying the Witness - John 6:67</a:t>
            </a:r>
          </a:p>
        </p:txBody>
      </p:sp>
      <p:sp>
        <p:nvSpPr>
          <p:cNvPr id="3" name="Content Placeholder 2"/>
          <p:cNvSpPr>
            <a:spLocks noGrp="1"/>
          </p:cNvSpPr>
          <p:nvPr>
            <p:ph sz="half" idx="1"/>
          </p:nvPr>
        </p:nvSpPr>
        <p:spPr/>
        <p:txBody>
          <a:bodyPr>
            <a:normAutofit/>
          </a:bodyPr>
          <a:lstStyle/>
          <a:p>
            <a:pPr algn="l">
              <a:defRPr sz="2800"/>
            </a:pPr>
            <a:r>
              <a:rPr sz="3200" dirty="0"/>
              <a:t>Then said Jesus unto the twelve, Will ye also go away?</a:t>
            </a:r>
          </a:p>
        </p:txBody>
      </p:sp>
      <p:pic>
        <p:nvPicPr>
          <p:cNvPr id="83970" name="Picture 2" descr="Mark 8:27 - &quot;¶ And Jesus went out, and his disciples, into the towns of Caesarea Philippi: and by the way he asked his disciples, saying unto them, Whom do men say that I am?&quot;">
            <a:extLst>
              <a:ext uri="{FF2B5EF4-FFF2-40B4-BE49-F238E27FC236}">
                <a16:creationId xmlns:a16="http://schemas.microsoft.com/office/drawing/2014/main" id="{A364A377-5295-7891-0749-2FEB6CB2B1D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5025" y="2542381"/>
            <a:ext cx="3336925" cy="33369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Obeying the Witness - John 6:68</a:t>
            </a:r>
          </a:p>
        </p:txBody>
      </p:sp>
      <p:sp>
        <p:nvSpPr>
          <p:cNvPr id="3" name="Content Placeholder 2"/>
          <p:cNvSpPr>
            <a:spLocks noGrp="1"/>
          </p:cNvSpPr>
          <p:nvPr>
            <p:ph sz="half" idx="1"/>
          </p:nvPr>
        </p:nvSpPr>
        <p:spPr/>
        <p:txBody>
          <a:bodyPr>
            <a:normAutofit lnSpcReduction="10000"/>
          </a:bodyPr>
          <a:lstStyle/>
          <a:p>
            <a:pPr algn="l">
              <a:defRPr sz="2800"/>
            </a:pPr>
            <a:r>
              <a:rPr sz="3200" dirty="0"/>
              <a:t>Then Simon Peter answered him, Lord, to whom shall we go? thou hast the words of eternal life.</a:t>
            </a:r>
          </a:p>
        </p:txBody>
      </p:sp>
      <p:pic>
        <p:nvPicPr>
          <p:cNvPr id="6" name="Content Placeholder 5">
            <a:extLst>
              <a:ext uri="{FF2B5EF4-FFF2-40B4-BE49-F238E27FC236}">
                <a16:creationId xmlns:a16="http://schemas.microsoft.com/office/drawing/2014/main" id="{48B97813-75D9-6CDD-2B1D-BEA24F9A972A}"/>
              </a:ext>
            </a:extLst>
          </p:cNvPr>
          <p:cNvPicPr>
            <a:picLocks noGrp="1" noChangeAspect="1"/>
          </p:cNvPicPr>
          <p:nvPr>
            <p:ph sz="half" idx="2"/>
          </p:nvPr>
        </p:nvPicPr>
        <p:blipFill>
          <a:blip r:embed="rId2"/>
          <a:stretch>
            <a:fillRect/>
          </a:stretch>
        </p:blipFill>
        <p:spPr>
          <a:xfrm>
            <a:off x="4645025" y="2542381"/>
            <a:ext cx="3336925" cy="3336925"/>
          </a:xfrm>
          <a:prstGeom prst="rect">
            <a:avLst/>
          </a:prstGeom>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Obeying the Witness - John 6:69</a:t>
            </a:r>
          </a:p>
        </p:txBody>
      </p:sp>
      <p:sp>
        <p:nvSpPr>
          <p:cNvPr id="3" name="Content Placeholder 2"/>
          <p:cNvSpPr>
            <a:spLocks noGrp="1"/>
          </p:cNvSpPr>
          <p:nvPr>
            <p:ph sz="half" idx="1"/>
          </p:nvPr>
        </p:nvSpPr>
        <p:spPr/>
        <p:txBody>
          <a:bodyPr>
            <a:normAutofit/>
          </a:bodyPr>
          <a:lstStyle/>
          <a:p>
            <a:pPr algn="l">
              <a:defRPr sz="2800"/>
            </a:pPr>
            <a:r>
              <a:rPr sz="3200" dirty="0"/>
              <a:t>And we believe and are sure that thou art that Christ, the Son of the living God.</a:t>
            </a:r>
          </a:p>
        </p:txBody>
      </p:sp>
      <p:pic>
        <p:nvPicPr>
          <p:cNvPr id="8" name="Content Placeholder 7">
            <a:extLst>
              <a:ext uri="{FF2B5EF4-FFF2-40B4-BE49-F238E27FC236}">
                <a16:creationId xmlns:a16="http://schemas.microsoft.com/office/drawing/2014/main" id="{A0FC1E1A-EA5E-7E8C-833B-8B4D5A28EEC0}"/>
              </a:ext>
            </a:extLst>
          </p:cNvPr>
          <p:cNvPicPr>
            <a:picLocks noGrp="1" noChangeAspect="1"/>
          </p:cNvPicPr>
          <p:nvPr>
            <p:ph sz="half" idx="2"/>
          </p:nvPr>
        </p:nvPicPr>
        <p:blipFill>
          <a:blip r:embed="rId2"/>
          <a:stretch>
            <a:fillRect/>
          </a:stretch>
        </p:blipFill>
        <p:spPr>
          <a:xfrm>
            <a:off x="4645025" y="2542381"/>
            <a:ext cx="3336925" cy="3336925"/>
          </a:xfrm>
          <a:prstGeom prst="rect">
            <a:avLst/>
          </a:prstGeom>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Obeying the Witness - John 6:70</a:t>
            </a:r>
          </a:p>
        </p:txBody>
      </p:sp>
      <p:sp>
        <p:nvSpPr>
          <p:cNvPr id="3" name="Content Placeholder 2"/>
          <p:cNvSpPr>
            <a:spLocks noGrp="1"/>
          </p:cNvSpPr>
          <p:nvPr>
            <p:ph sz="half" idx="1"/>
          </p:nvPr>
        </p:nvSpPr>
        <p:spPr/>
        <p:txBody>
          <a:bodyPr>
            <a:normAutofit/>
          </a:bodyPr>
          <a:lstStyle/>
          <a:p>
            <a:pPr algn="l">
              <a:defRPr sz="2800"/>
            </a:pPr>
            <a:r>
              <a:rPr sz="3200" dirty="0"/>
              <a:t>Jesus answered them, Have not I chosen you twelve, and one of you is a devil?</a:t>
            </a:r>
          </a:p>
        </p:txBody>
      </p:sp>
      <p:pic>
        <p:nvPicPr>
          <p:cNvPr id="8" name="Content Placeholder 7">
            <a:extLst>
              <a:ext uri="{FF2B5EF4-FFF2-40B4-BE49-F238E27FC236}">
                <a16:creationId xmlns:a16="http://schemas.microsoft.com/office/drawing/2014/main" id="{2B581D6D-8A4A-B734-4808-77CBF240D461}"/>
              </a:ext>
            </a:extLst>
          </p:cNvPr>
          <p:cNvPicPr>
            <a:picLocks noGrp="1" noChangeAspect="1"/>
          </p:cNvPicPr>
          <p:nvPr>
            <p:ph sz="half" idx="2"/>
          </p:nvPr>
        </p:nvPicPr>
        <p:blipFill>
          <a:blip r:embed="rId2"/>
          <a:stretch>
            <a:fillRect/>
          </a:stretch>
        </p:blipFill>
        <p:spPr>
          <a:xfrm>
            <a:off x="4645025" y="2542381"/>
            <a:ext cx="3336925" cy="3336925"/>
          </a:xfrm>
          <a:prstGeom prst="rect">
            <a:avLst/>
          </a:prstGeom>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Obeying the Witness - John 6:71</a:t>
            </a:r>
          </a:p>
        </p:txBody>
      </p:sp>
      <p:sp>
        <p:nvSpPr>
          <p:cNvPr id="3" name="Content Placeholder 2"/>
          <p:cNvSpPr>
            <a:spLocks noGrp="1"/>
          </p:cNvSpPr>
          <p:nvPr>
            <p:ph sz="half" idx="1"/>
          </p:nvPr>
        </p:nvSpPr>
        <p:spPr/>
        <p:txBody>
          <a:bodyPr>
            <a:normAutofit lnSpcReduction="10000"/>
          </a:bodyPr>
          <a:lstStyle/>
          <a:p>
            <a:pPr algn="l">
              <a:defRPr sz="2800"/>
            </a:pPr>
            <a:r>
              <a:rPr sz="3200" dirty="0"/>
              <a:t>He </a:t>
            </a:r>
            <a:r>
              <a:rPr sz="3200" dirty="0" err="1"/>
              <a:t>spake</a:t>
            </a:r>
            <a:r>
              <a:rPr sz="3200" dirty="0"/>
              <a:t> of Judas Iscariot the son of Simon: for he it was that should betray him, being one of the twelve.</a:t>
            </a:r>
          </a:p>
        </p:txBody>
      </p:sp>
      <p:pic>
        <p:nvPicPr>
          <p:cNvPr id="5" name="Content Placeholder 4">
            <a:extLst>
              <a:ext uri="{FF2B5EF4-FFF2-40B4-BE49-F238E27FC236}">
                <a16:creationId xmlns:a16="http://schemas.microsoft.com/office/drawing/2014/main" id="{ABD10F3B-9C80-B43A-4579-BFBC8BCBC30D}"/>
              </a:ext>
            </a:extLst>
          </p:cNvPr>
          <p:cNvPicPr>
            <a:picLocks noGrp="1" noChangeAspect="1"/>
          </p:cNvPicPr>
          <p:nvPr>
            <p:ph sz="half" idx="2"/>
          </p:nvPr>
        </p:nvPicPr>
        <p:blipFill>
          <a:blip r:embed="rId2"/>
          <a:stretch>
            <a:fillRect/>
          </a:stretch>
        </p:blipFill>
        <p:spPr>
          <a:xfrm>
            <a:off x="4645025" y="2542381"/>
            <a:ext cx="3336925" cy="3336925"/>
          </a:xfrm>
          <a:prstGeom prst="rect">
            <a:avLst/>
          </a:prstGeom>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a:pPr>
            <a:r>
              <a:t>Obeying the Witness - John 7:1</a:t>
            </a:r>
          </a:p>
        </p:txBody>
      </p:sp>
      <p:sp>
        <p:nvSpPr>
          <p:cNvPr id="3" name="Content Placeholder 2"/>
          <p:cNvSpPr>
            <a:spLocks noGrp="1"/>
          </p:cNvSpPr>
          <p:nvPr>
            <p:ph sz="half" idx="1"/>
          </p:nvPr>
        </p:nvSpPr>
        <p:spPr/>
        <p:txBody>
          <a:bodyPr/>
          <a:lstStyle/>
          <a:p>
            <a:pPr algn="l">
              <a:defRPr sz="2800"/>
            </a:pPr>
            <a:r>
              <a:t>After these things Jesus walked in Galilee: for he would not walk in Jewry, because the Jews sought to kill him.</a:t>
            </a:r>
          </a:p>
        </p:txBody>
      </p:sp>
      <p:pic>
        <p:nvPicPr>
          <p:cNvPr id="6" name="Content Placeholder 5">
            <a:extLst>
              <a:ext uri="{FF2B5EF4-FFF2-40B4-BE49-F238E27FC236}">
                <a16:creationId xmlns:a16="http://schemas.microsoft.com/office/drawing/2014/main" id="{224474FA-3E8E-8DC6-D4F5-68BEF23FAD8B}"/>
              </a:ext>
            </a:extLst>
          </p:cNvPr>
          <p:cNvPicPr>
            <a:picLocks noGrp="1" noChangeAspect="1"/>
          </p:cNvPicPr>
          <p:nvPr>
            <p:ph sz="half" idx="2"/>
          </p:nvPr>
        </p:nvPicPr>
        <p:blipFill>
          <a:blip r:embed="rId2"/>
          <a:stretch>
            <a:fillRect/>
          </a:stretch>
        </p:blipFill>
        <p:spPr>
          <a:xfrm>
            <a:off x="4645025" y="2542381"/>
            <a:ext cx="3336925" cy="3336925"/>
          </a:xfrm>
          <a:prstGeom prst="rect">
            <a:avLst/>
          </a:prstGeom>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DE3C7-4DBE-B617-1652-C89D6B99A0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6EB48A-F9AA-79AA-376C-8C59AC28610B}"/>
              </a:ext>
            </a:extLst>
          </p:cNvPr>
          <p:cNvSpPr>
            <a:spLocks noGrp="1"/>
          </p:cNvSpPr>
          <p:nvPr>
            <p:ph type="ctrTitle"/>
          </p:nvPr>
        </p:nvSpPr>
        <p:spPr>
          <a:xfrm>
            <a:off x="1579418" y="1533833"/>
            <a:ext cx="5985164" cy="1793564"/>
          </a:xfrm>
        </p:spPr>
        <p:txBody>
          <a:bodyPr/>
          <a:lstStyle/>
          <a:p>
            <a:r>
              <a:rPr lang="en-US" sz="2200" b="1" dirty="0"/>
              <a:t>“While we cannot now comprehend the works and ways of God, we can discern His great love, which underlies all His dealings with men. He who lives near to Jesus will understand much of the mystery of godliness.”</a:t>
            </a:r>
          </a:p>
        </p:txBody>
      </p:sp>
      <p:sp>
        <p:nvSpPr>
          <p:cNvPr id="3" name="Subtitle 2">
            <a:extLst>
              <a:ext uri="{FF2B5EF4-FFF2-40B4-BE49-F238E27FC236}">
                <a16:creationId xmlns:a16="http://schemas.microsoft.com/office/drawing/2014/main" id="{2B238696-D77F-54D6-3761-30506C763058}"/>
              </a:ext>
            </a:extLst>
          </p:cNvPr>
          <p:cNvSpPr>
            <a:spLocks noGrp="1"/>
          </p:cNvSpPr>
          <p:nvPr>
            <p:ph type="subTitle" idx="1"/>
          </p:nvPr>
        </p:nvSpPr>
        <p:spPr/>
        <p:txBody>
          <a:bodyPr>
            <a:normAutofit/>
          </a:bodyPr>
          <a:lstStyle/>
          <a:p>
            <a:r>
              <a:rPr lang="en-US" sz="3200" dirty="0"/>
              <a:t>- Desire of Ages, p. 394</a:t>
            </a:r>
          </a:p>
        </p:txBody>
      </p:sp>
    </p:spTree>
    <p:extLst>
      <p:ext uri="{BB962C8B-B14F-4D97-AF65-F5344CB8AC3E}">
        <p14:creationId xmlns:p14="http://schemas.microsoft.com/office/powerpoint/2010/main" val="375293425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sz="3600"/>
            </a:pPr>
            <a:r>
              <a:rPr sz="3200" dirty="0"/>
              <a:t>Understanding the Witness - John 7:2</a:t>
            </a:r>
          </a:p>
        </p:txBody>
      </p:sp>
      <p:sp>
        <p:nvSpPr>
          <p:cNvPr id="4" name="Content Placeholder 3"/>
          <p:cNvSpPr>
            <a:spLocks noGrp="1"/>
          </p:cNvSpPr>
          <p:nvPr>
            <p:ph sz="half" idx="2"/>
          </p:nvPr>
        </p:nvSpPr>
        <p:spPr/>
        <p:txBody>
          <a:bodyPr>
            <a:normAutofit/>
          </a:bodyPr>
          <a:lstStyle/>
          <a:p>
            <a:pPr algn="l">
              <a:defRPr sz="2800"/>
            </a:pPr>
            <a:r>
              <a:rPr sz="3200" dirty="0"/>
              <a:t>Now the Jew's feast of tabernacles was at hand.</a:t>
            </a:r>
          </a:p>
        </p:txBody>
      </p:sp>
      <p:pic>
        <p:nvPicPr>
          <p:cNvPr id="87042" name="Picture 2" descr="John 7:2 - &quot;Now the Jews' feast of tabernacles was at hand.&quot;">
            <a:extLst>
              <a:ext uri="{FF2B5EF4-FFF2-40B4-BE49-F238E27FC236}">
                <a16:creationId xmlns:a16="http://schemas.microsoft.com/office/drawing/2014/main" id="{CE02799C-DC48-8D2B-DD28-599A3D252492}"/>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6338" y="2541588"/>
            <a:ext cx="3338512" cy="33385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407</TotalTime>
  <Words>3376</Words>
  <Application>Microsoft Office PowerPoint</Application>
  <PresentationFormat>On-screen Show (4:3)</PresentationFormat>
  <Paragraphs>220</Paragraphs>
  <Slides>108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108</vt:i4>
      </vt:variant>
    </vt:vector>
  </HeadingPairs>
  <TitlesOfParts>
    <vt:vector size="111" baseType="lpstr">
      <vt:lpstr>Arial</vt:lpstr>
      <vt:lpstr>Garamond</vt:lpstr>
      <vt:lpstr>Organic</vt:lpstr>
      <vt:lpstr>Witnesses</vt:lpstr>
      <vt:lpstr>Wherefore seeing we also are compassed about with so great a cloud of witnesses, let us lay aside every weight, and the sin which doth so easily beset us, and let us run with patience the race that is set before us,</vt:lpstr>
      <vt:lpstr>Hebrews 12:3</vt:lpstr>
      <vt:lpstr>Witnesses - John 5:31</vt:lpstr>
      <vt:lpstr>Witnesses - John 5:32</vt:lpstr>
      <vt:lpstr>Witnesses - John 5:33</vt:lpstr>
      <vt:lpstr>Witnesses - John 5:34</vt:lpstr>
      <vt:lpstr>Witnesses - John 5:35</vt:lpstr>
      <vt:lpstr>Witnesses - John 5:36</vt:lpstr>
      <vt:lpstr>Witnesses - John 5:37</vt:lpstr>
      <vt:lpstr>Witnesses - John 5:38</vt:lpstr>
      <vt:lpstr>Witnesses - John 5:39</vt:lpstr>
      <vt:lpstr>Witnesses - John 5:40</vt:lpstr>
      <vt:lpstr>Witnesses - John 5:41</vt:lpstr>
      <vt:lpstr>Witnesses - John 5:42</vt:lpstr>
      <vt:lpstr>Witnesses - John 5:43</vt:lpstr>
      <vt:lpstr>Witnesses - John 5:44</vt:lpstr>
      <vt:lpstr>Witnesses - John 5:45</vt:lpstr>
      <vt:lpstr>Witnesses - John 5:46</vt:lpstr>
      <vt:lpstr>Witnesses - John 5:47</vt:lpstr>
      <vt:lpstr>“The word of God is the seed. Every seed has in itself a germinating principle.”</vt:lpstr>
      <vt:lpstr>Feeding the Multitude - John 6:1</vt:lpstr>
      <vt:lpstr>Feeding the Multitude - John 6:2</vt:lpstr>
      <vt:lpstr>Feeding the Multitude - John 6:3</vt:lpstr>
      <vt:lpstr>Feeding the Multitude - John 6:4</vt:lpstr>
      <vt:lpstr>Feeding the Multitude - John 6:5</vt:lpstr>
      <vt:lpstr>Feeding the Multitude - John 6:6</vt:lpstr>
      <vt:lpstr>Feeding the Multitude - John 6:7</vt:lpstr>
      <vt:lpstr>Feeding the Multitude - John 6:8</vt:lpstr>
      <vt:lpstr>Feeding the Multitude - John 6:9</vt:lpstr>
      <vt:lpstr>Feeding the Multitude - John 6:10</vt:lpstr>
      <vt:lpstr>Feeding the Multitude - John 6:11</vt:lpstr>
      <vt:lpstr>Feeding the Multitude - John 6:12</vt:lpstr>
      <vt:lpstr>Feeding the Multitude - John 6:13</vt:lpstr>
      <vt:lpstr>Feeding the Multitude - John 6:14</vt:lpstr>
      <vt:lpstr>Feeding the Multitude - John 6:15</vt:lpstr>
      <vt:lpstr>Trusting the Witness - John 6:16</vt:lpstr>
      <vt:lpstr>Trusting the Witness - John 6:17</vt:lpstr>
      <vt:lpstr>Trusting the Witness - John 6:18</vt:lpstr>
      <vt:lpstr>Trusting the Witness - John 6:19</vt:lpstr>
      <vt:lpstr>Trusting the Witness - John 6:20</vt:lpstr>
      <vt:lpstr>Trusting the Witness - John 6:21</vt:lpstr>
      <vt:lpstr>“It is the first and highest duty of every rational being to learn from the Scriptures what is truth.”</vt:lpstr>
      <vt:lpstr>Believing the Witness - John 6:22</vt:lpstr>
      <vt:lpstr>Believing the Witness - John 6:23</vt:lpstr>
      <vt:lpstr>Believing the Witness - John 6:24</vt:lpstr>
      <vt:lpstr>Believing the Witness - John 6:25</vt:lpstr>
      <vt:lpstr>Believing the Witness - John 6:26</vt:lpstr>
      <vt:lpstr>Believing the Witness - John 6:27</vt:lpstr>
      <vt:lpstr>Believing the Witness - John 6:28</vt:lpstr>
      <vt:lpstr>Believing the Witness - John 6:29</vt:lpstr>
      <vt:lpstr>“The most convincing evidence of the divinity of Christ is the testimony of our own experience.”</vt:lpstr>
      <vt:lpstr>Signs and Witnesses - John 6:30</vt:lpstr>
      <vt:lpstr>Signs and Witnesses - John 6:31</vt:lpstr>
      <vt:lpstr>Signs and Witnesses - John 6:32</vt:lpstr>
      <vt:lpstr>Signs and Witnesses - John 6:33</vt:lpstr>
      <vt:lpstr>Signs and Witnesses - John 6:34</vt:lpstr>
      <vt:lpstr>Signs and Witnesses - John 6:35</vt:lpstr>
      <vt:lpstr>Signs and Witnesses - John 6:36</vt:lpstr>
      <vt:lpstr>Signs and Witnesses - John 6:37</vt:lpstr>
      <vt:lpstr>Signs and Witnesses - John 6:38</vt:lpstr>
      <vt:lpstr>Signs and Witnesses - John 6:39</vt:lpstr>
      <vt:lpstr>Signs and Witnesses - John 6:40</vt:lpstr>
      <vt:lpstr>Signs and Witnesses - John 6:41</vt:lpstr>
      <vt:lpstr>Signs and Witnesses - John 6:42</vt:lpstr>
      <vt:lpstr>“Unbelief will ever find excuse for doubt, and will reason away the most positive proof.”</vt:lpstr>
      <vt:lpstr>Denying the Witness - John 6:43</vt:lpstr>
      <vt:lpstr>Denying the Witness - John 6:44</vt:lpstr>
      <vt:lpstr>Denying the Witness - John 6:45</vt:lpstr>
      <vt:lpstr>Denying the Witness - John 6:46</vt:lpstr>
      <vt:lpstr>Denying the Witness - John 6:47</vt:lpstr>
      <vt:lpstr>Denying the Witness - John 6:48</vt:lpstr>
      <vt:lpstr>Denying the Witness - John 6:49</vt:lpstr>
      <vt:lpstr>Denying the Witness - John 6:50</vt:lpstr>
      <vt:lpstr>Denying the Witness - John 6:51</vt:lpstr>
      <vt:lpstr>Denying the Witness - John 6:52</vt:lpstr>
      <vt:lpstr>Denying the Witness - John 6:53</vt:lpstr>
      <vt:lpstr>Denying the Witness - John 6:54</vt:lpstr>
      <vt:lpstr>Denying the Witness - John 6:55</vt:lpstr>
      <vt:lpstr>Denying the Witness - John 6:56</vt:lpstr>
      <vt:lpstr>Denying the Witness - John 6:57</vt:lpstr>
      <vt:lpstr>Denying the Witness - John 6:58</vt:lpstr>
      <vt:lpstr>Denying the Witness - John 6:59</vt:lpstr>
      <vt:lpstr>Denying the Witness - John 6:60</vt:lpstr>
      <vt:lpstr>Denying the Witness - John 6:61</vt:lpstr>
      <vt:lpstr>Denying the Witness - John 6:62</vt:lpstr>
      <vt:lpstr>Denying the Witness - John 6:63</vt:lpstr>
      <vt:lpstr>Denying the Witness - John 6:64</vt:lpstr>
      <vt:lpstr>Denying the Witness - John 6:65</vt:lpstr>
      <vt:lpstr>Denying the Witness - John 6:66</vt:lpstr>
      <vt:lpstr>“All whose hearts were open to divine illumination would recognize in Him ‘the Only-begotten of the Father, full of grace and truth.’ John 1:14.”</vt:lpstr>
      <vt:lpstr>Obeying the Witness - John 6:67</vt:lpstr>
      <vt:lpstr>Obeying the Witness - John 6:68</vt:lpstr>
      <vt:lpstr>Obeying the Witness - John 6:69</vt:lpstr>
      <vt:lpstr>Obeying the Witness - John 6:70</vt:lpstr>
      <vt:lpstr>Obeying the Witness - John 6:71</vt:lpstr>
      <vt:lpstr>Obeying the Witness - John 7:1</vt:lpstr>
      <vt:lpstr>“While we cannot now comprehend the works and ways of God, we can discern His great love, which underlies all His dealings with men. He who lives near to Jesus will understand much of the mystery of godliness.”</vt:lpstr>
      <vt:lpstr>Understanding the Witness - John 7:2</vt:lpstr>
      <vt:lpstr>Understanding the Witness - John 7:3</vt:lpstr>
      <vt:lpstr>Understanding the Witness - John 7:4</vt:lpstr>
      <vt:lpstr>Understanding the Witness - John 7:5</vt:lpstr>
      <vt:lpstr>Understanding the Witness - John 7:6</vt:lpstr>
      <vt:lpstr>Understanding the Witness - John 7:7</vt:lpstr>
      <vt:lpstr>Understanding the Witness - John 7:8</vt:lpstr>
      <vt:lpstr>The Desire of Ages, p. 250</vt:lpstr>
      <vt:lpstr>The Desire of Ages, p. 251</vt:lpstr>
      <vt:lpstr>“Every true disciple is born into the kingdom of God as a missionary.”</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Thylacat</dc:creator>
  <cp:keywords/>
  <dc:description>generated using python-pptx</dc:description>
  <cp:lastModifiedBy>gabby young</cp:lastModifiedBy>
  <cp:revision>4</cp:revision>
  <dcterms:created xsi:type="dcterms:W3CDTF">2013-01-27T09:14:16Z</dcterms:created>
  <dcterms:modified xsi:type="dcterms:W3CDTF">2024-11-08T15:19:45Z</dcterms:modified>
  <cp:category/>
</cp:coreProperties>
</file>